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12"/>
  </p:notesMasterIdLst>
  <p:sldIdLst>
    <p:sldId id="256" r:id="rId2"/>
    <p:sldId id="257" r:id="rId3"/>
    <p:sldId id="258" r:id="rId4"/>
    <p:sldId id="259"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504A92-4585-4FE2-8E55-135C71C64C29}" v="492" dt="2026-07-28T00:43:46.9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9" d="100"/>
          <a:sy n="79" d="100"/>
        </p:scale>
        <p:origin x="72"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98884E-D74F-49D5-AF10-8F99A05104CE}"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07D354-A02B-4B7C-A035-FC74C80D7EC4}" type="slidenum">
              <a:rPr lang="en-US" smtClean="0"/>
              <a:t>‹#›</a:t>
            </a:fld>
            <a:endParaRPr lang="en-US"/>
          </a:p>
        </p:txBody>
      </p:sp>
    </p:spTree>
    <p:extLst>
      <p:ext uri="{BB962C8B-B14F-4D97-AF65-F5344CB8AC3E}">
        <p14:creationId xmlns:p14="http://schemas.microsoft.com/office/powerpoint/2010/main" val="3547031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07D354-A02B-4B7C-A035-FC74C80D7EC4}" type="slidenum">
              <a:rPr lang="en-US" smtClean="0"/>
              <a:t>1</a:t>
            </a:fld>
            <a:endParaRPr lang="en-US"/>
          </a:p>
        </p:txBody>
      </p:sp>
    </p:spTree>
    <p:extLst>
      <p:ext uri="{BB962C8B-B14F-4D97-AF65-F5344CB8AC3E}">
        <p14:creationId xmlns:p14="http://schemas.microsoft.com/office/powerpoint/2010/main" val="2184451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7/27/2026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52101543"/>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7/27/2026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74934704"/>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7/27/2026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60347934"/>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7/27/2026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77693039"/>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7/27/2026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10150033"/>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7/27/2026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2245256"/>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7/27/2026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81590423"/>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7/27/2026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67872321"/>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7/27/2026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42413456"/>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7/27/2026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35702729"/>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7/27/2026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28115821"/>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7/27/2026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5110925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26" Type="http://schemas.openxmlformats.org/officeDocument/2006/relationships/image" Target="../media/image46.png"/><Relationship Id="rId3" Type="http://schemas.openxmlformats.org/officeDocument/2006/relationships/image" Target="../media/image23.png"/><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5" Type="http://schemas.openxmlformats.org/officeDocument/2006/relationships/image" Target="../media/image45.png"/><Relationship Id="rId2" Type="http://schemas.openxmlformats.org/officeDocument/2006/relationships/image" Target="../media/image22.png"/><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1.png"/><Relationship Id="rId24" Type="http://schemas.openxmlformats.org/officeDocument/2006/relationships/image" Target="../media/image44.png"/><Relationship Id="rId32" Type="http://schemas.openxmlformats.org/officeDocument/2006/relationships/image" Target="../media/image51.png"/><Relationship Id="rId5" Type="http://schemas.openxmlformats.org/officeDocument/2006/relationships/image" Target="../media/image25.png"/><Relationship Id="rId15" Type="http://schemas.openxmlformats.org/officeDocument/2006/relationships/image" Target="../media/image35.png"/><Relationship Id="rId23" Type="http://schemas.openxmlformats.org/officeDocument/2006/relationships/image" Target="../media/image43.png"/><Relationship Id="rId28" Type="http://schemas.openxmlformats.org/officeDocument/2006/relationships/image" Target="../media/image47.png"/><Relationship Id="rId10" Type="http://schemas.openxmlformats.org/officeDocument/2006/relationships/image" Target="../media/image30.png"/><Relationship Id="rId19" Type="http://schemas.openxmlformats.org/officeDocument/2006/relationships/image" Target="../media/image39.png"/><Relationship Id="rId31" Type="http://schemas.openxmlformats.org/officeDocument/2006/relationships/image" Target="../media/image5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 Id="rId22" Type="http://schemas.openxmlformats.org/officeDocument/2006/relationships/image" Target="../media/image42.png"/><Relationship Id="rId27" Type="http://schemas.openxmlformats.org/officeDocument/2006/relationships/image" Target="../media/image5.png"/><Relationship Id="rId30"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www.theboomersbandbradenton.com/song-lis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A32057F-F015-B1B2-4E3E-2307F8EFC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77F407-E39B-3DE7-5C44-5388A141E3C4}"/>
              </a:ext>
            </a:extLst>
          </p:cNvPr>
          <p:cNvSpPr>
            <a:spLocks noGrp="1"/>
          </p:cNvSpPr>
          <p:nvPr>
            <p:ph type="ctrTitle"/>
          </p:nvPr>
        </p:nvSpPr>
        <p:spPr>
          <a:xfrm>
            <a:off x="6830062" y="113246"/>
            <a:ext cx="5446755" cy="3050066"/>
          </a:xfrm>
        </p:spPr>
        <p:txBody>
          <a:bodyPr>
            <a:normAutofit/>
          </a:bodyPr>
          <a:lstStyle/>
          <a:p>
            <a:pPr algn="l"/>
            <a:r>
              <a:rPr lang="en-US" sz="2800" b="1" dirty="0">
                <a:latin typeface="Century Gothic" panose="020B0502020202020204" pitchFamily="34" charset="0"/>
              </a:rPr>
              <a:t>"Groovy tunes, non-stop energy, and music that will get you on your feet! 🎸✨ Experience the ultimate </a:t>
            </a:r>
            <a:r>
              <a:rPr lang="en-US" sz="2800" dirty="0">
                <a:latin typeface="Century Gothic" panose="020B0502020202020204" pitchFamily="34" charset="0"/>
              </a:rPr>
              <a:t>60s and early 70s </a:t>
            </a:r>
            <a:r>
              <a:rPr lang="en-US" sz="2800" b="1" dirty="0">
                <a:latin typeface="Century Gothic" panose="020B0502020202020204" pitchFamily="34" charset="0"/>
              </a:rPr>
              <a:t>musical throwback!"</a:t>
            </a:r>
            <a:br>
              <a:rPr lang="en-US" sz="3000" b="1" dirty="0">
                <a:latin typeface="Century Gothic" panose="020B0502020202020204" pitchFamily="34" charset="0"/>
              </a:rPr>
            </a:br>
            <a:endParaRPr lang="en-US" sz="3000" dirty="0">
              <a:latin typeface="Jumble" panose="02000503000000020004" pitchFamily="2" charset="0"/>
            </a:endParaRPr>
          </a:p>
        </p:txBody>
      </p:sp>
      <p:sp>
        <p:nvSpPr>
          <p:cNvPr id="3" name="Subtitle 2">
            <a:extLst>
              <a:ext uri="{FF2B5EF4-FFF2-40B4-BE49-F238E27FC236}">
                <a16:creationId xmlns:a16="http://schemas.microsoft.com/office/drawing/2014/main" id="{C847739B-FCC5-7FB8-E3AB-9BA3480575F3}"/>
              </a:ext>
            </a:extLst>
          </p:cNvPr>
          <p:cNvSpPr>
            <a:spLocks noGrp="1"/>
          </p:cNvSpPr>
          <p:nvPr>
            <p:ph type="subTitle" idx="1"/>
          </p:nvPr>
        </p:nvSpPr>
        <p:spPr>
          <a:xfrm>
            <a:off x="7381674" y="4151586"/>
            <a:ext cx="4694712" cy="2074553"/>
          </a:xfrm>
        </p:spPr>
        <p:txBody>
          <a:bodyPr>
            <a:noAutofit/>
          </a:bodyPr>
          <a:lstStyle/>
          <a:p>
            <a:pPr algn="l">
              <a:lnSpc>
                <a:spcPct val="100000"/>
              </a:lnSpc>
              <a:spcBef>
                <a:spcPts val="0"/>
              </a:spcBef>
            </a:pPr>
            <a:endParaRPr lang="en-US" sz="2500" b="1" dirty="0">
              <a:solidFill>
                <a:srgbClr val="FF0000"/>
              </a:solidFill>
              <a:latin typeface="Century Gothic" panose="020B0502020202020204" pitchFamily="34" charset="0"/>
            </a:endParaRPr>
          </a:p>
        </p:txBody>
      </p:sp>
      <p:pic>
        <p:nvPicPr>
          <p:cNvPr id="6" name="Picture 5" descr="A poster with a guitar and flowers&#10;&#10;AI-generated content may be incorrect.">
            <a:extLst>
              <a:ext uri="{FF2B5EF4-FFF2-40B4-BE49-F238E27FC236}">
                <a16:creationId xmlns:a16="http://schemas.microsoft.com/office/drawing/2014/main" id="{252D6F44-89E6-4895-79B1-E1660187DB80}"/>
              </a:ext>
            </a:extLst>
          </p:cNvPr>
          <p:cNvPicPr>
            <a:picLocks noChangeAspect="1"/>
          </p:cNvPicPr>
          <p:nvPr/>
        </p:nvPicPr>
        <p:blipFill>
          <a:blip r:embed="rId3">
            <a:extLst>
              <a:ext uri="{28A0092B-C50C-407E-A947-70E740481C1C}">
                <a14:useLocalDpi xmlns:a14="http://schemas.microsoft.com/office/drawing/2010/main" val="0"/>
              </a:ext>
            </a:extLst>
          </a:blip>
          <a:srcRect t="5613" r="2" b="2"/>
          <a:stretch>
            <a:fillRect/>
          </a:stretch>
        </p:blipFill>
        <p:spPr>
          <a:xfrm>
            <a:off x="20" y="1"/>
            <a:ext cx="6575591" cy="6858000"/>
          </a:xfrm>
          <a:prstGeom prst="rect">
            <a:avLst/>
          </a:prstGeom>
        </p:spPr>
      </p:pic>
      <p:pic>
        <p:nvPicPr>
          <p:cNvPr id="8" name="Picture 7">
            <a:extLst>
              <a:ext uri="{FF2B5EF4-FFF2-40B4-BE49-F238E27FC236}">
                <a16:creationId xmlns:a16="http://schemas.microsoft.com/office/drawing/2014/main" id="{530EA401-6AAE-0112-47EA-593CF00EE702}"/>
              </a:ext>
            </a:extLst>
          </p:cNvPr>
          <p:cNvPicPr>
            <a:picLocks noChangeAspect="1"/>
          </p:cNvPicPr>
          <p:nvPr/>
        </p:nvPicPr>
        <p:blipFill>
          <a:blip r:embed="rId4"/>
          <a:stretch>
            <a:fillRect/>
          </a:stretch>
        </p:blipFill>
        <p:spPr>
          <a:xfrm>
            <a:off x="6960125" y="4387482"/>
            <a:ext cx="4847360" cy="1146471"/>
          </a:xfrm>
          <a:prstGeom prst="rect">
            <a:avLst/>
          </a:prstGeom>
        </p:spPr>
      </p:pic>
      <p:pic>
        <p:nvPicPr>
          <p:cNvPr id="12" name="Picture 11">
            <a:extLst>
              <a:ext uri="{FF2B5EF4-FFF2-40B4-BE49-F238E27FC236}">
                <a16:creationId xmlns:a16="http://schemas.microsoft.com/office/drawing/2014/main" id="{460D14A7-FF4F-985F-AA14-F67655969264}"/>
              </a:ext>
            </a:extLst>
          </p:cNvPr>
          <p:cNvPicPr>
            <a:picLocks noChangeAspect="1"/>
          </p:cNvPicPr>
          <p:nvPr/>
        </p:nvPicPr>
        <p:blipFill>
          <a:blip r:embed="rId5"/>
          <a:stretch>
            <a:fillRect/>
          </a:stretch>
        </p:blipFill>
        <p:spPr>
          <a:xfrm>
            <a:off x="6807250" y="5819722"/>
            <a:ext cx="5277121" cy="692186"/>
          </a:xfrm>
          <a:prstGeom prst="rect">
            <a:avLst/>
          </a:prstGeom>
        </p:spPr>
      </p:pic>
      <p:pic>
        <p:nvPicPr>
          <p:cNvPr id="14" name="Picture 13">
            <a:extLst>
              <a:ext uri="{FF2B5EF4-FFF2-40B4-BE49-F238E27FC236}">
                <a16:creationId xmlns:a16="http://schemas.microsoft.com/office/drawing/2014/main" id="{E640D4B5-E7F1-724B-0F66-459F0A0D636A}"/>
              </a:ext>
            </a:extLst>
          </p:cNvPr>
          <p:cNvPicPr>
            <a:picLocks noChangeAspect="1"/>
          </p:cNvPicPr>
          <p:nvPr/>
        </p:nvPicPr>
        <p:blipFill>
          <a:blip r:embed="rId6"/>
          <a:stretch>
            <a:fillRect/>
          </a:stretch>
        </p:blipFill>
        <p:spPr>
          <a:xfrm>
            <a:off x="6745244" y="2946626"/>
            <a:ext cx="5277122" cy="1206522"/>
          </a:xfrm>
          <a:prstGeom prst="rect">
            <a:avLst/>
          </a:prstGeom>
        </p:spPr>
      </p:pic>
    </p:spTree>
    <p:extLst>
      <p:ext uri="{BB962C8B-B14F-4D97-AF65-F5344CB8AC3E}">
        <p14:creationId xmlns:p14="http://schemas.microsoft.com/office/powerpoint/2010/main" val="215792196"/>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0" presetClass="entr" presetSubtype="0" fill="hold" grpId="0" nodeType="withEffect" nodePh="1">
                                  <p:stCondLst>
                                    <p:cond delay="1500"/>
                                  </p:stCondLst>
                                  <p:endCondLst>
                                    <p:cond evt="begin" delay="0">
                                      <p:tn val="8"/>
                                    </p:cond>
                                  </p:end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grpId="0" nodeType="withEffect">
                                  <p:stCondLst>
                                    <p:cond delay="1500"/>
                                  </p:stCondLst>
                                  <p:iterate>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7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E846B4F-C734-C50A-5EFB-681FB25B1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a pink shirt&#10;&#10;AI-generated content may be incorrect.">
            <a:extLst>
              <a:ext uri="{FF2B5EF4-FFF2-40B4-BE49-F238E27FC236}">
                <a16:creationId xmlns:a16="http://schemas.microsoft.com/office/drawing/2014/main" id="{166A4857-4E3D-BD75-E994-6864EBD61EEF}"/>
              </a:ext>
            </a:extLst>
          </p:cNvPr>
          <p:cNvPicPr>
            <a:picLocks noChangeAspect="1"/>
          </p:cNvPicPr>
          <p:nvPr/>
        </p:nvPicPr>
        <p:blipFill>
          <a:blip r:embed="rId2"/>
          <a:srcRect l="31" r="-1" b="-1"/>
          <a:stretch>
            <a:fillRect/>
          </a:stretch>
        </p:blipFill>
        <p:spPr>
          <a:xfrm rot="20896085">
            <a:off x="907899" y="-82294"/>
            <a:ext cx="1994205" cy="1994821"/>
          </a:xfrm>
          <a:prstGeom prst="rect">
            <a:avLst/>
          </a:prstGeom>
        </p:spPr>
      </p:pic>
      <p:pic>
        <p:nvPicPr>
          <p:cNvPr id="5" name="Picture 4">
            <a:extLst>
              <a:ext uri="{FF2B5EF4-FFF2-40B4-BE49-F238E27FC236}">
                <a16:creationId xmlns:a16="http://schemas.microsoft.com/office/drawing/2014/main" id="{A4396902-F38E-49BA-189A-5C4D6A768123}"/>
              </a:ext>
            </a:extLst>
          </p:cNvPr>
          <p:cNvPicPr>
            <a:picLocks noChangeAspect="1"/>
          </p:cNvPicPr>
          <p:nvPr/>
        </p:nvPicPr>
        <p:blipFill>
          <a:blip r:embed="rId3"/>
          <a:stretch>
            <a:fillRect/>
          </a:stretch>
        </p:blipFill>
        <p:spPr>
          <a:xfrm>
            <a:off x="4490718" y="23153"/>
            <a:ext cx="1962150" cy="1962150"/>
          </a:xfrm>
          <a:prstGeom prst="rect">
            <a:avLst/>
          </a:prstGeom>
        </p:spPr>
      </p:pic>
      <p:pic>
        <p:nvPicPr>
          <p:cNvPr id="6" name="Picture 5">
            <a:extLst>
              <a:ext uri="{FF2B5EF4-FFF2-40B4-BE49-F238E27FC236}">
                <a16:creationId xmlns:a16="http://schemas.microsoft.com/office/drawing/2014/main" id="{A98C4EAE-2108-39B8-0A8B-2D7710EF3EFD}"/>
              </a:ext>
            </a:extLst>
          </p:cNvPr>
          <p:cNvPicPr>
            <a:picLocks noChangeAspect="1"/>
          </p:cNvPicPr>
          <p:nvPr/>
        </p:nvPicPr>
        <p:blipFill>
          <a:blip r:embed="rId4"/>
          <a:stretch>
            <a:fillRect/>
          </a:stretch>
        </p:blipFill>
        <p:spPr>
          <a:xfrm rot="482261">
            <a:off x="2586850" y="-51447"/>
            <a:ext cx="1962150" cy="1962150"/>
          </a:xfrm>
          <a:prstGeom prst="rect">
            <a:avLst/>
          </a:prstGeom>
        </p:spPr>
      </p:pic>
      <p:pic>
        <p:nvPicPr>
          <p:cNvPr id="8" name="Picture 7">
            <a:extLst>
              <a:ext uri="{FF2B5EF4-FFF2-40B4-BE49-F238E27FC236}">
                <a16:creationId xmlns:a16="http://schemas.microsoft.com/office/drawing/2014/main" id="{6B36058B-270E-40AB-71A4-9D5778BB9C34}"/>
              </a:ext>
            </a:extLst>
          </p:cNvPr>
          <p:cNvPicPr>
            <a:picLocks noChangeAspect="1"/>
          </p:cNvPicPr>
          <p:nvPr/>
        </p:nvPicPr>
        <p:blipFill>
          <a:blip r:embed="rId5"/>
          <a:stretch>
            <a:fillRect/>
          </a:stretch>
        </p:blipFill>
        <p:spPr>
          <a:xfrm rot="20579741">
            <a:off x="2995369" y="1577635"/>
            <a:ext cx="1962150" cy="1899341"/>
          </a:xfrm>
          <a:prstGeom prst="rect">
            <a:avLst/>
          </a:prstGeom>
        </p:spPr>
      </p:pic>
      <p:pic>
        <p:nvPicPr>
          <p:cNvPr id="10" name="Picture 9">
            <a:extLst>
              <a:ext uri="{FF2B5EF4-FFF2-40B4-BE49-F238E27FC236}">
                <a16:creationId xmlns:a16="http://schemas.microsoft.com/office/drawing/2014/main" id="{3FC52EEB-6AF1-AF33-76F5-6127100C832A}"/>
              </a:ext>
            </a:extLst>
          </p:cNvPr>
          <p:cNvPicPr>
            <a:picLocks noChangeAspect="1"/>
          </p:cNvPicPr>
          <p:nvPr/>
        </p:nvPicPr>
        <p:blipFill>
          <a:blip r:embed="rId6"/>
          <a:stretch>
            <a:fillRect/>
          </a:stretch>
        </p:blipFill>
        <p:spPr>
          <a:xfrm rot="21122881">
            <a:off x="4917367" y="1555003"/>
            <a:ext cx="2227188" cy="2227188"/>
          </a:xfrm>
          <a:prstGeom prst="rect">
            <a:avLst/>
          </a:prstGeom>
        </p:spPr>
      </p:pic>
      <p:pic>
        <p:nvPicPr>
          <p:cNvPr id="12" name="Picture 11">
            <a:extLst>
              <a:ext uri="{FF2B5EF4-FFF2-40B4-BE49-F238E27FC236}">
                <a16:creationId xmlns:a16="http://schemas.microsoft.com/office/drawing/2014/main" id="{56373A1C-C4D2-FA13-2E9F-80D62C764EE4}"/>
              </a:ext>
            </a:extLst>
          </p:cNvPr>
          <p:cNvPicPr>
            <a:picLocks noChangeAspect="1"/>
          </p:cNvPicPr>
          <p:nvPr/>
        </p:nvPicPr>
        <p:blipFill>
          <a:blip r:embed="rId7"/>
          <a:stretch>
            <a:fillRect/>
          </a:stretch>
        </p:blipFill>
        <p:spPr>
          <a:xfrm>
            <a:off x="7093874" y="1615329"/>
            <a:ext cx="1962150" cy="1962150"/>
          </a:xfrm>
          <a:prstGeom prst="rect">
            <a:avLst/>
          </a:prstGeom>
        </p:spPr>
      </p:pic>
      <p:pic>
        <p:nvPicPr>
          <p:cNvPr id="13" name="Picture 12">
            <a:extLst>
              <a:ext uri="{FF2B5EF4-FFF2-40B4-BE49-F238E27FC236}">
                <a16:creationId xmlns:a16="http://schemas.microsoft.com/office/drawing/2014/main" id="{7E9FE39F-B0E7-E687-E4F5-2F8237A674EA}"/>
              </a:ext>
            </a:extLst>
          </p:cNvPr>
          <p:cNvPicPr>
            <a:picLocks noChangeAspect="1"/>
          </p:cNvPicPr>
          <p:nvPr/>
        </p:nvPicPr>
        <p:blipFill>
          <a:blip r:embed="rId8"/>
          <a:stretch>
            <a:fillRect/>
          </a:stretch>
        </p:blipFill>
        <p:spPr>
          <a:xfrm rot="542430">
            <a:off x="6399915" y="-134386"/>
            <a:ext cx="1786535" cy="1786535"/>
          </a:xfrm>
          <a:prstGeom prst="rect">
            <a:avLst/>
          </a:prstGeom>
        </p:spPr>
      </p:pic>
      <p:pic>
        <p:nvPicPr>
          <p:cNvPr id="14" name="Picture 13">
            <a:extLst>
              <a:ext uri="{FF2B5EF4-FFF2-40B4-BE49-F238E27FC236}">
                <a16:creationId xmlns:a16="http://schemas.microsoft.com/office/drawing/2014/main" id="{6DB1D4D6-DAE5-7204-63A9-04A4804D95A3}"/>
              </a:ext>
            </a:extLst>
          </p:cNvPr>
          <p:cNvPicPr>
            <a:picLocks noChangeAspect="1"/>
          </p:cNvPicPr>
          <p:nvPr/>
        </p:nvPicPr>
        <p:blipFill>
          <a:blip r:embed="rId9"/>
          <a:stretch>
            <a:fillRect/>
          </a:stretch>
        </p:blipFill>
        <p:spPr>
          <a:xfrm rot="20147364">
            <a:off x="7810260" y="4594"/>
            <a:ext cx="1750650" cy="1750650"/>
          </a:xfrm>
          <a:prstGeom prst="rect">
            <a:avLst/>
          </a:prstGeom>
        </p:spPr>
      </p:pic>
      <p:pic>
        <p:nvPicPr>
          <p:cNvPr id="15" name="Picture 14">
            <a:extLst>
              <a:ext uri="{FF2B5EF4-FFF2-40B4-BE49-F238E27FC236}">
                <a16:creationId xmlns:a16="http://schemas.microsoft.com/office/drawing/2014/main" id="{5162B73D-081A-8905-D313-9537E2CA26D9}"/>
              </a:ext>
            </a:extLst>
          </p:cNvPr>
          <p:cNvPicPr>
            <a:picLocks noChangeAspect="1"/>
          </p:cNvPicPr>
          <p:nvPr/>
        </p:nvPicPr>
        <p:blipFill>
          <a:blip r:embed="rId10"/>
          <a:stretch>
            <a:fillRect/>
          </a:stretch>
        </p:blipFill>
        <p:spPr>
          <a:xfrm>
            <a:off x="1064850" y="1673982"/>
            <a:ext cx="2065867" cy="1549400"/>
          </a:xfrm>
          <a:prstGeom prst="rect">
            <a:avLst/>
          </a:prstGeom>
        </p:spPr>
      </p:pic>
      <p:pic>
        <p:nvPicPr>
          <p:cNvPr id="16" name="Picture 15">
            <a:extLst>
              <a:ext uri="{FF2B5EF4-FFF2-40B4-BE49-F238E27FC236}">
                <a16:creationId xmlns:a16="http://schemas.microsoft.com/office/drawing/2014/main" id="{52FDC545-99D6-2682-928C-57CE34A39E50}"/>
              </a:ext>
            </a:extLst>
          </p:cNvPr>
          <p:cNvPicPr>
            <a:picLocks noChangeAspect="1"/>
          </p:cNvPicPr>
          <p:nvPr/>
        </p:nvPicPr>
        <p:blipFill>
          <a:blip r:embed="rId11"/>
          <a:stretch>
            <a:fillRect/>
          </a:stretch>
        </p:blipFill>
        <p:spPr>
          <a:xfrm rot="642762">
            <a:off x="10780074" y="50899"/>
            <a:ext cx="1962150" cy="1962150"/>
          </a:xfrm>
          <a:prstGeom prst="rect">
            <a:avLst/>
          </a:prstGeom>
        </p:spPr>
      </p:pic>
      <p:pic>
        <p:nvPicPr>
          <p:cNvPr id="17" name="Picture 16">
            <a:extLst>
              <a:ext uri="{FF2B5EF4-FFF2-40B4-BE49-F238E27FC236}">
                <a16:creationId xmlns:a16="http://schemas.microsoft.com/office/drawing/2014/main" id="{DDA73805-77D9-29F2-ABEA-195357680F95}"/>
              </a:ext>
            </a:extLst>
          </p:cNvPr>
          <p:cNvPicPr>
            <a:picLocks noChangeAspect="1"/>
          </p:cNvPicPr>
          <p:nvPr/>
        </p:nvPicPr>
        <p:blipFill>
          <a:blip r:embed="rId12"/>
          <a:stretch>
            <a:fillRect/>
          </a:stretch>
        </p:blipFill>
        <p:spPr>
          <a:xfrm rot="19748889">
            <a:off x="5057697" y="3414870"/>
            <a:ext cx="1962150" cy="1962150"/>
          </a:xfrm>
          <a:prstGeom prst="rect">
            <a:avLst/>
          </a:prstGeom>
        </p:spPr>
      </p:pic>
      <p:pic>
        <p:nvPicPr>
          <p:cNvPr id="11" name="Picture 10">
            <a:extLst>
              <a:ext uri="{FF2B5EF4-FFF2-40B4-BE49-F238E27FC236}">
                <a16:creationId xmlns:a16="http://schemas.microsoft.com/office/drawing/2014/main" id="{7133AB4D-3971-7A2E-5DD3-B010D466A1F0}"/>
              </a:ext>
            </a:extLst>
          </p:cNvPr>
          <p:cNvPicPr>
            <a:picLocks noChangeAspect="1"/>
          </p:cNvPicPr>
          <p:nvPr/>
        </p:nvPicPr>
        <p:blipFill>
          <a:blip r:embed="rId13"/>
          <a:stretch>
            <a:fillRect/>
          </a:stretch>
        </p:blipFill>
        <p:spPr>
          <a:xfrm rot="204462">
            <a:off x="3511217" y="3096540"/>
            <a:ext cx="1900230" cy="1900230"/>
          </a:xfrm>
          <a:prstGeom prst="rect">
            <a:avLst/>
          </a:prstGeom>
        </p:spPr>
      </p:pic>
      <p:pic>
        <p:nvPicPr>
          <p:cNvPr id="19" name="Picture 18">
            <a:extLst>
              <a:ext uri="{FF2B5EF4-FFF2-40B4-BE49-F238E27FC236}">
                <a16:creationId xmlns:a16="http://schemas.microsoft.com/office/drawing/2014/main" id="{869BCCE7-B67A-9CDD-083D-33C6115DF7E3}"/>
              </a:ext>
            </a:extLst>
          </p:cNvPr>
          <p:cNvPicPr>
            <a:picLocks noChangeAspect="1"/>
          </p:cNvPicPr>
          <p:nvPr/>
        </p:nvPicPr>
        <p:blipFill>
          <a:blip r:embed="rId14"/>
          <a:stretch>
            <a:fillRect/>
          </a:stretch>
        </p:blipFill>
        <p:spPr>
          <a:xfrm>
            <a:off x="9194217" y="39481"/>
            <a:ext cx="1860669" cy="1860669"/>
          </a:xfrm>
          <a:prstGeom prst="rect">
            <a:avLst/>
          </a:prstGeom>
        </p:spPr>
      </p:pic>
      <p:pic>
        <p:nvPicPr>
          <p:cNvPr id="20" name="Picture 19">
            <a:extLst>
              <a:ext uri="{FF2B5EF4-FFF2-40B4-BE49-F238E27FC236}">
                <a16:creationId xmlns:a16="http://schemas.microsoft.com/office/drawing/2014/main" id="{9864E2E3-7861-51D9-AE20-6EEB1C10389C}"/>
              </a:ext>
            </a:extLst>
          </p:cNvPr>
          <p:cNvPicPr>
            <a:picLocks noChangeAspect="1"/>
          </p:cNvPicPr>
          <p:nvPr/>
        </p:nvPicPr>
        <p:blipFill>
          <a:blip r:embed="rId15"/>
          <a:stretch>
            <a:fillRect/>
          </a:stretch>
        </p:blipFill>
        <p:spPr>
          <a:xfrm rot="1070731">
            <a:off x="8638261" y="1819005"/>
            <a:ext cx="1962150" cy="1962150"/>
          </a:xfrm>
          <a:prstGeom prst="rect">
            <a:avLst/>
          </a:prstGeom>
        </p:spPr>
      </p:pic>
      <p:pic>
        <p:nvPicPr>
          <p:cNvPr id="21" name="Picture 20">
            <a:extLst>
              <a:ext uri="{FF2B5EF4-FFF2-40B4-BE49-F238E27FC236}">
                <a16:creationId xmlns:a16="http://schemas.microsoft.com/office/drawing/2014/main" id="{75CAC183-21ED-F0B2-473B-0CD9733308A3}"/>
              </a:ext>
            </a:extLst>
          </p:cNvPr>
          <p:cNvPicPr>
            <a:picLocks noChangeAspect="1"/>
          </p:cNvPicPr>
          <p:nvPr/>
        </p:nvPicPr>
        <p:blipFill>
          <a:blip r:embed="rId16"/>
          <a:stretch>
            <a:fillRect/>
          </a:stretch>
        </p:blipFill>
        <p:spPr>
          <a:xfrm rot="20781655">
            <a:off x="10214298" y="1615329"/>
            <a:ext cx="1962150" cy="1962150"/>
          </a:xfrm>
          <a:prstGeom prst="rect">
            <a:avLst/>
          </a:prstGeom>
        </p:spPr>
      </p:pic>
      <p:pic>
        <p:nvPicPr>
          <p:cNvPr id="22" name="Picture 21">
            <a:extLst>
              <a:ext uri="{FF2B5EF4-FFF2-40B4-BE49-F238E27FC236}">
                <a16:creationId xmlns:a16="http://schemas.microsoft.com/office/drawing/2014/main" id="{AC542E26-34D5-8921-1B0D-6299D4E735E3}"/>
              </a:ext>
            </a:extLst>
          </p:cNvPr>
          <p:cNvPicPr>
            <a:picLocks noChangeAspect="1"/>
          </p:cNvPicPr>
          <p:nvPr/>
        </p:nvPicPr>
        <p:blipFill>
          <a:blip r:embed="rId17"/>
          <a:stretch>
            <a:fillRect/>
          </a:stretch>
        </p:blipFill>
        <p:spPr>
          <a:xfrm>
            <a:off x="6791434" y="3524691"/>
            <a:ext cx="1962150" cy="1962150"/>
          </a:xfrm>
          <a:prstGeom prst="rect">
            <a:avLst/>
          </a:prstGeom>
        </p:spPr>
      </p:pic>
      <p:pic>
        <p:nvPicPr>
          <p:cNvPr id="23" name="Picture 22">
            <a:extLst>
              <a:ext uri="{FF2B5EF4-FFF2-40B4-BE49-F238E27FC236}">
                <a16:creationId xmlns:a16="http://schemas.microsoft.com/office/drawing/2014/main" id="{6C6EB20C-0BA5-E50B-9E0C-052A285DE5FE}"/>
              </a:ext>
            </a:extLst>
          </p:cNvPr>
          <p:cNvPicPr>
            <a:picLocks noChangeAspect="1"/>
          </p:cNvPicPr>
          <p:nvPr/>
        </p:nvPicPr>
        <p:blipFill>
          <a:blip r:embed="rId18"/>
          <a:stretch>
            <a:fillRect/>
          </a:stretch>
        </p:blipFill>
        <p:spPr>
          <a:xfrm rot="20841759">
            <a:off x="10385681" y="3472948"/>
            <a:ext cx="1962150" cy="1962150"/>
          </a:xfrm>
          <a:prstGeom prst="rect">
            <a:avLst/>
          </a:prstGeom>
        </p:spPr>
      </p:pic>
      <p:pic>
        <p:nvPicPr>
          <p:cNvPr id="24" name="Picture 23">
            <a:extLst>
              <a:ext uri="{FF2B5EF4-FFF2-40B4-BE49-F238E27FC236}">
                <a16:creationId xmlns:a16="http://schemas.microsoft.com/office/drawing/2014/main" id="{0CED3DF9-1B98-9A75-7EBA-8288196CDCA0}"/>
              </a:ext>
            </a:extLst>
          </p:cNvPr>
          <p:cNvPicPr>
            <a:picLocks noChangeAspect="1"/>
          </p:cNvPicPr>
          <p:nvPr/>
        </p:nvPicPr>
        <p:blipFill>
          <a:blip r:embed="rId19"/>
          <a:stretch>
            <a:fillRect/>
          </a:stretch>
        </p:blipFill>
        <p:spPr>
          <a:xfrm rot="911769">
            <a:off x="10371308" y="5244910"/>
            <a:ext cx="1962150" cy="1962150"/>
          </a:xfrm>
          <a:prstGeom prst="rect">
            <a:avLst/>
          </a:prstGeom>
        </p:spPr>
      </p:pic>
      <p:pic>
        <p:nvPicPr>
          <p:cNvPr id="26" name="Picture 25">
            <a:extLst>
              <a:ext uri="{FF2B5EF4-FFF2-40B4-BE49-F238E27FC236}">
                <a16:creationId xmlns:a16="http://schemas.microsoft.com/office/drawing/2014/main" id="{2C0489B0-C1AE-5C3F-13B5-285CCE1C106C}"/>
              </a:ext>
            </a:extLst>
          </p:cNvPr>
          <p:cNvPicPr>
            <a:picLocks noChangeAspect="1"/>
          </p:cNvPicPr>
          <p:nvPr/>
        </p:nvPicPr>
        <p:blipFill>
          <a:blip r:embed="rId20"/>
          <a:stretch>
            <a:fillRect/>
          </a:stretch>
        </p:blipFill>
        <p:spPr>
          <a:xfrm rot="20470851">
            <a:off x="2732642" y="4804867"/>
            <a:ext cx="1962150" cy="1962150"/>
          </a:xfrm>
          <a:prstGeom prst="rect">
            <a:avLst/>
          </a:prstGeom>
        </p:spPr>
      </p:pic>
      <p:pic>
        <p:nvPicPr>
          <p:cNvPr id="29" name="Picture 28">
            <a:extLst>
              <a:ext uri="{FF2B5EF4-FFF2-40B4-BE49-F238E27FC236}">
                <a16:creationId xmlns:a16="http://schemas.microsoft.com/office/drawing/2014/main" id="{F1885C5D-B01C-0A42-D756-DD445AD1A444}"/>
              </a:ext>
            </a:extLst>
          </p:cNvPr>
          <p:cNvPicPr>
            <a:picLocks noChangeAspect="1"/>
          </p:cNvPicPr>
          <p:nvPr/>
        </p:nvPicPr>
        <p:blipFill>
          <a:blip r:embed="rId21"/>
          <a:stretch>
            <a:fillRect/>
          </a:stretch>
        </p:blipFill>
        <p:spPr>
          <a:xfrm>
            <a:off x="7046364" y="5041111"/>
            <a:ext cx="1816889" cy="1816889"/>
          </a:xfrm>
          <a:prstGeom prst="rect">
            <a:avLst/>
          </a:prstGeom>
        </p:spPr>
      </p:pic>
      <p:pic>
        <p:nvPicPr>
          <p:cNvPr id="25" name="Picture 24">
            <a:extLst>
              <a:ext uri="{FF2B5EF4-FFF2-40B4-BE49-F238E27FC236}">
                <a16:creationId xmlns:a16="http://schemas.microsoft.com/office/drawing/2014/main" id="{6D24210D-1A0E-B0CE-906C-E37CEB3B46DF}"/>
              </a:ext>
            </a:extLst>
          </p:cNvPr>
          <p:cNvPicPr>
            <a:picLocks noChangeAspect="1"/>
          </p:cNvPicPr>
          <p:nvPr/>
        </p:nvPicPr>
        <p:blipFill>
          <a:blip r:embed="rId22"/>
          <a:stretch>
            <a:fillRect/>
          </a:stretch>
        </p:blipFill>
        <p:spPr>
          <a:xfrm rot="744329">
            <a:off x="8677616" y="3486090"/>
            <a:ext cx="1962150" cy="1962150"/>
          </a:xfrm>
          <a:prstGeom prst="rect">
            <a:avLst/>
          </a:prstGeom>
        </p:spPr>
      </p:pic>
      <p:pic>
        <p:nvPicPr>
          <p:cNvPr id="31" name="Picture 30">
            <a:extLst>
              <a:ext uri="{FF2B5EF4-FFF2-40B4-BE49-F238E27FC236}">
                <a16:creationId xmlns:a16="http://schemas.microsoft.com/office/drawing/2014/main" id="{D9BCE841-F6C8-72FF-B9CF-BC4A30D1B8A1}"/>
              </a:ext>
            </a:extLst>
          </p:cNvPr>
          <p:cNvPicPr>
            <a:picLocks noChangeAspect="1"/>
          </p:cNvPicPr>
          <p:nvPr/>
        </p:nvPicPr>
        <p:blipFill>
          <a:blip r:embed="rId23"/>
          <a:stretch>
            <a:fillRect/>
          </a:stretch>
        </p:blipFill>
        <p:spPr>
          <a:xfrm>
            <a:off x="1624197" y="3171606"/>
            <a:ext cx="1962150" cy="1962150"/>
          </a:xfrm>
          <a:prstGeom prst="rect">
            <a:avLst/>
          </a:prstGeom>
        </p:spPr>
      </p:pic>
      <p:pic>
        <p:nvPicPr>
          <p:cNvPr id="32" name="Picture 31">
            <a:extLst>
              <a:ext uri="{FF2B5EF4-FFF2-40B4-BE49-F238E27FC236}">
                <a16:creationId xmlns:a16="http://schemas.microsoft.com/office/drawing/2014/main" id="{6EE1B9FC-CA83-FBBA-E941-BC7EBDFCD00B}"/>
              </a:ext>
            </a:extLst>
          </p:cNvPr>
          <p:cNvPicPr>
            <a:picLocks noChangeAspect="1"/>
          </p:cNvPicPr>
          <p:nvPr/>
        </p:nvPicPr>
        <p:blipFill>
          <a:blip r:embed="rId24"/>
          <a:stretch>
            <a:fillRect/>
          </a:stretch>
        </p:blipFill>
        <p:spPr>
          <a:xfrm rot="277365">
            <a:off x="-76009" y="5493768"/>
            <a:ext cx="1537730" cy="1537730"/>
          </a:xfrm>
          <a:prstGeom prst="rect">
            <a:avLst/>
          </a:prstGeom>
        </p:spPr>
      </p:pic>
      <p:pic>
        <p:nvPicPr>
          <p:cNvPr id="33" name="Picture 32">
            <a:extLst>
              <a:ext uri="{FF2B5EF4-FFF2-40B4-BE49-F238E27FC236}">
                <a16:creationId xmlns:a16="http://schemas.microsoft.com/office/drawing/2014/main" id="{C37FE32F-CEAA-921C-FADC-7A79AA19C851}"/>
              </a:ext>
            </a:extLst>
          </p:cNvPr>
          <p:cNvPicPr>
            <a:picLocks noChangeAspect="1"/>
          </p:cNvPicPr>
          <p:nvPr/>
        </p:nvPicPr>
        <p:blipFill>
          <a:blip r:embed="rId25"/>
          <a:stretch>
            <a:fillRect/>
          </a:stretch>
        </p:blipFill>
        <p:spPr>
          <a:xfrm>
            <a:off x="5237466" y="5060403"/>
            <a:ext cx="2232441" cy="1847370"/>
          </a:xfrm>
          <a:prstGeom prst="rect">
            <a:avLst/>
          </a:prstGeom>
        </p:spPr>
      </p:pic>
      <p:pic>
        <p:nvPicPr>
          <p:cNvPr id="27" name="Picture 26">
            <a:extLst>
              <a:ext uri="{FF2B5EF4-FFF2-40B4-BE49-F238E27FC236}">
                <a16:creationId xmlns:a16="http://schemas.microsoft.com/office/drawing/2014/main" id="{D77F7087-BDBA-5320-C3A0-998D3E831B17}"/>
              </a:ext>
            </a:extLst>
          </p:cNvPr>
          <p:cNvPicPr>
            <a:picLocks noChangeAspect="1"/>
          </p:cNvPicPr>
          <p:nvPr/>
        </p:nvPicPr>
        <p:blipFill>
          <a:blip r:embed="rId26"/>
          <a:stretch>
            <a:fillRect/>
          </a:stretch>
        </p:blipFill>
        <p:spPr>
          <a:xfrm rot="530282">
            <a:off x="4135785" y="5052305"/>
            <a:ext cx="1833209" cy="1833209"/>
          </a:xfrm>
          <a:prstGeom prst="rect">
            <a:avLst/>
          </a:prstGeom>
        </p:spPr>
      </p:pic>
      <p:pic>
        <p:nvPicPr>
          <p:cNvPr id="34" name="Picture 33">
            <a:extLst>
              <a:ext uri="{FF2B5EF4-FFF2-40B4-BE49-F238E27FC236}">
                <a16:creationId xmlns:a16="http://schemas.microsoft.com/office/drawing/2014/main" id="{5DF52C91-BF1D-B03D-ED2D-583673E9B942}"/>
              </a:ext>
            </a:extLst>
          </p:cNvPr>
          <p:cNvPicPr>
            <a:picLocks noChangeAspect="1"/>
          </p:cNvPicPr>
          <p:nvPr/>
        </p:nvPicPr>
        <p:blipFill>
          <a:blip r:embed="rId27"/>
          <a:stretch>
            <a:fillRect/>
          </a:stretch>
        </p:blipFill>
        <p:spPr>
          <a:xfrm>
            <a:off x="1334179" y="5031458"/>
            <a:ext cx="1943024" cy="1943024"/>
          </a:xfrm>
          <a:prstGeom prst="rect">
            <a:avLst/>
          </a:prstGeom>
        </p:spPr>
      </p:pic>
      <p:pic>
        <p:nvPicPr>
          <p:cNvPr id="36" name="Picture 35">
            <a:extLst>
              <a:ext uri="{FF2B5EF4-FFF2-40B4-BE49-F238E27FC236}">
                <a16:creationId xmlns:a16="http://schemas.microsoft.com/office/drawing/2014/main" id="{05AA4FE4-D5A0-BDEC-89A0-F2798FF3BDF1}"/>
              </a:ext>
            </a:extLst>
          </p:cNvPr>
          <p:cNvPicPr>
            <a:picLocks noChangeAspect="1"/>
          </p:cNvPicPr>
          <p:nvPr/>
        </p:nvPicPr>
        <p:blipFill>
          <a:blip r:embed="rId28"/>
          <a:stretch>
            <a:fillRect/>
          </a:stretch>
        </p:blipFill>
        <p:spPr>
          <a:xfrm>
            <a:off x="25415" y="2960353"/>
            <a:ext cx="1861697" cy="1861697"/>
          </a:xfrm>
          <a:prstGeom prst="rect">
            <a:avLst/>
          </a:prstGeom>
        </p:spPr>
      </p:pic>
      <p:pic>
        <p:nvPicPr>
          <p:cNvPr id="37" name="Picture 36">
            <a:extLst>
              <a:ext uri="{FF2B5EF4-FFF2-40B4-BE49-F238E27FC236}">
                <a16:creationId xmlns:a16="http://schemas.microsoft.com/office/drawing/2014/main" id="{EBD008A3-06C1-266D-DFDB-EA55F0A454D0}"/>
              </a:ext>
            </a:extLst>
          </p:cNvPr>
          <p:cNvPicPr>
            <a:picLocks noChangeAspect="1"/>
          </p:cNvPicPr>
          <p:nvPr/>
        </p:nvPicPr>
        <p:blipFill>
          <a:blip r:embed="rId29"/>
          <a:stretch>
            <a:fillRect/>
          </a:stretch>
        </p:blipFill>
        <p:spPr>
          <a:xfrm>
            <a:off x="-180468" y="-9139"/>
            <a:ext cx="1727243" cy="1727243"/>
          </a:xfrm>
          <a:prstGeom prst="rect">
            <a:avLst/>
          </a:prstGeom>
        </p:spPr>
      </p:pic>
      <p:pic>
        <p:nvPicPr>
          <p:cNvPr id="35" name="Picture 34">
            <a:extLst>
              <a:ext uri="{FF2B5EF4-FFF2-40B4-BE49-F238E27FC236}">
                <a16:creationId xmlns:a16="http://schemas.microsoft.com/office/drawing/2014/main" id="{C25C8F8D-EABD-52C3-04E0-5919D23D69EC}"/>
              </a:ext>
            </a:extLst>
          </p:cNvPr>
          <p:cNvPicPr>
            <a:picLocks noChangeAspect="1"/>
          </p:cNvPicPr>
          <p:nvPr/>
        </p:nvPicPr>
        <p:blipFill>
          <a:blip r:embed="rId30"/>
          <a:stretch>
            <a:fillRect/>
          </a:stretch>
        </p:blipFill>
        <p:spPr>
          <a:xfrm rot="19918703">
            <a:off x="-212491" y="1613725"/>
            <a:ext cx="1521782" cy="1521782"/>
          </a:xfrm>
          <a:prstGeom prst="rect">
            <a:avLst/>
          </a:prstGeom>
        </p:spPr>
      </p:pic>
      <p:pic>
        <p:nvPicPr>
          <p:cNvPr id="38" name="Picture 37">
            <a:extLst>
              <a:ext uri="{FF2B5EF4-FFF2-40B4-BE49-F238E27FC236}">
                <a16:creationId xmlns:a16="http://schemas.microsoft.com/office/drawing/2014/main" id="{49AA4B70-EAE8-DC8D-3F64-5D4E1355B12D}"/>
              </a:ext>
            </a:extLst>
          </p:cNvPr>
          <p:cNvPicPr>
            <a:picLocks noChangeAspect="1"/>
          </p:cNvPicPr>
          <p:nvPr/>
        </p:nvPicPr>
        <p:blipFill>
          <a:blip r:embed="rId31"/>
          <a:stretch>
            <a:fillRect/>
          </a:stretch>
        </p:blipFill>
        <p:spPr>
          <a:xfrm>
            <a:off x="8519616" y="4980959"/>
            <a:ext cx="1871821" cy="1871821"/>
          </a:xfrm>
          <a:prstGeom prst="rect">
            <a:avLst/>
          </a:prstGeom>
        </p:spPr>
      </p:pic>
      <p:pic>
        <p:nvPicPr>
          <p:cNvPr id="39" name="Picture 38">
            <a:extLst>
              <a:ext uri="{FF2B5EF4-FFF2-40B4-BE49-F238E27FC236}">
                <a16:creationId xmlns:a16="http://schemas.microsoft.com/office/drawing/2014/main" id="{134BD013-035F-A4D8-7435-EC0ED731B9C3}"/>
              </a:ext>
            </a:extLst>
          </p:cNvPr>
          <p:cNvPicPr>
            <a:picLocks noChangeAspect="1"/>
          </p:cNvPicPr>
          <p:nvPr/>
        </p:nvPicPr>
        <p:blipFill>
          <a:blip r:embed="rId32"/>
          <a:stretch>
            <a:fillRect/>
          </a:stretch>
        </p:blipFill>
        <p:spPr>
          <a:xfrm rot="21092701">
            <a:off x="-72456" y="4176139"/>
            <a:ext cx="1698975" cy="1698975"/>
          </a:xfrm>
          <a:prstGeom prst="rect">
            <a:avLst/>
          </a:prstGeom>
        </p:spPr>
      </p:pic>
    </p:spTree>
    <p:extLst>
      <p:ext uri="{BB962C8B-B14F-4D97-AF65-F5344CB8AC3E}">
        <p14:creationId xmlns:p14="http://schemas.microsoft.com/office/powerpoint/2010/main" val="2468461659"/>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85000"/>
          </a:scheme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175B278-DAA2-51E8-E4E9-033A7E5AFFDE}"/>
              </a:ext>
            </a:extLst>
          </p:cNvPr>
          <p:cNvPicPr>
            <a:picLocks noChangeAspect="1"/>
          </p:cNvPicPr>
          <p:nvPr/>
        </p:nvPicPr>
        <p:blipFill>
          <a:blip r:embed="rId2"/>
          <a:stretch>
            <a:fillRect/>
          </a:stretch>
        </p:blipFill>
        <p:spPr>
          <a:xfrm rot="301119">
            <a:off x="2218477" y="1564527"/>
            <a:ext cx="1962150" cy="1962150"/>
          </a:xfrm>
          <a:prstGeom prst="rect">
            <a:avLst/>
          </a:prstGeom>
        </p:spPr>
      </p:pic>
      <p:sp>
        <p:nvSpPr>
          <p:cNvPr id="2" name="Title 1">
            <a:extLst>
              <a:ext uri="{FF2B5EF4-FFF2-40B4-BE49-F238E27FC236}">
                <a16:creationId xmlns:a16="http://schemas.microsoft.com/office/drawing/2014/main" id="{13193431-8F0F-6C3C-1CFC-D3EA3682BB4B}"/>
              </a:ext>
            </a:extLst>
          </p:cNvPr>
          <p:cNvSpPr>
            <a:spLocks noGrp="1"/>
          </p:cNvSpPr>
          <p:nvPr>
            <p:ph type="title"/>
          </p:nvPr>
        </p:nvSpPr>
        <p:spPr>
          <a:xfrm>
            <a:off x="435173" y="184293"/>
            <a:ext cx="4515968" cy="1757505"/>
          </a:xfrm>
        </p:spPr>
        <p:txBody>
          <a:bodyPr/>
          <a:lstStyle/>
          <a:p>
            <a:r>
              <a:rPr lang="en-US" dirty="0">
                <a:solidFill>
                  <a:srgbClr val="FF0000"/>
                </a:solidFill>
                <a:latin typeface="Century Gothic" panose="020B0502020202020204" pitchFamily="34" charset="0"/>
                <a:cs typeface="Aharoni" panose="020F0502020204030204" pitchFamily="2" charset="-79"/>
              </a:rPr>
              <a:t>The Boomers Experience: A High-Energy Sonic Time Machine</a:t>
            </a:r>
            <a:endParaRPr lang="en-US" dirty="0">
              <a:solidFill>
                <a:srgbClr val="FF0000"/>
              </a:solidFill>
            </a:endParaRPr>
          </a:p>
        </p:txBody>
      </p:sp>
      <p:sp>
        <p:nvSpPr>
          <p:cNvPr id="3" name="Content Placeholder 2">
            <a:extLst>
              <a:ext uri="{FF2B5EF4-FFF2-40B4-BE49-F238E27FC236}">
                <a16:creationId xmlns:a16="http://schemas.microsoft.com/office/drawing/2014/main" id="{1268787B-9398-41B0-DEC9-57F6B0777C8D}"/>
              </a:ext>
            </a:extLst>
          </p:cNvPr>
          <p:cNvSpPr>
            <a:spLocks noGrp="1"/>
          </p:cNvSpPr>
          <p:nvPr>
            <p:ph idx="1"/>
          </p:nvPr>
        </p:nvSpPr>
        <p:spPr>
          <a:xfrm>
            <a:off x="5344915" y="332849"/>
            <a:ext cx="6566375" cy="6304384"/>
          </a:xfrm>
        </p:spPr>
        <p:txBody>
          <a:bodyPr>
            <a:normAutofit fontScale="25000" lnSpcReduction="20000"/>
          </a:bodyPr>
          <a:lstStyle/>
          <a:p>
            <a:pPr marL="0" indent="0">
              <a:buNone/>
            </a:pPr>
            <a:r>
              <a:rPr lang="en-US" sz="8000" dirty="0">
                <a:latin typeface="Century Gothic" panose="020B0502020202020204" pitchFamily="34" charset="0"/>
                <a:cs typeface="Aharoni" panose="020F0502020204030204" pitchFamily="2" charset="-79"/>
              </a:rPr>
              <a:t>Get ready to twist, shout, and step back in time with </a:t>
            </a:r>
            <a:r>
              <a:rPr lang="en-US" sz="8000" b="1" dirty="0">
                <a:solidFill>
                  <a:srgbClr val="FF0000"/>
                </a:solidFill>
                <a:latin typeface="Century Gothic" panose="020B0502020202020204" pitchFamily="34" charset="0"/>
                <a:cs typeface="Aharoni" panose="020F0502020204030204" pitchFamily="2" charset="-79"/>
              </a:rPr>
              <a:t>The Boomers </a:t>
            </a:r>
            <a:r>
              <a:rPr lang="en-US" sz="7200" b="1" dirty="0">
                <a:solidFill>
                  <a:srgbClr val="FF0000"/>
                </a:solidFill>
                <a:latin typeface="Century Gothic" panose="020B0502020202020204" pitchFamily="34" charset="0"/>
                <a:cs typeface="Aharoni" panose="020F0502020204030204" pitchFamily="2" charset="-79"/>
              </a:rPr>
              <a:t>Experience</a:t>
            </a:r>
            <a:r>
              <a:rPr lang="en-US" sz="8000" dirty="0">
                <a:latin typeface="Century Gothic" panose="020B0502020202020204" pitchFamily="34" charset="0"/>
                <a:cs typeface="Aharoni" panose="020F0502020204030204" pitchFamily="2" charset="-79"/>
              </a:rPr>
              <a:t>, the premier local cover band dedicated to keeping the spirit of the 1960s and early '70s alive. Delivering an electrifying, high-energy live show, the band boasts a massive repertoire covering many legendary artists of the era—including </a:t>
            </a:r>
            <a:r>
              <a:rPr lang="en-US" sz="8000" b="1" dirty="0">
                <a:solidFill>
                  <a:srgbClr val="FF0000"/>
                </a:solidFill>
                <a:latin typeface="Century Gothic" panose="020B0502020202020204" pitchFamily="34" charset="0"/>
                <a:cs typeface="Aharoni" panose="020F0502020204030204" pitchFamily="2" charset="-79"/>
              </a:rPr>
              <a:t>The Beatles, The Rolling Stones, Cream, The Doobie Brothers, Santana, The Monkees, Johnny Rivers, The Who, and The Kinks!</a:t>
            </a:r>
          </a:p>
          <a:p>
            <a:pPr marL="0" indent="0">
              <a:buNone/>
            </a:pPr>
            <a:r>
              <a:rPr lang="en-US" sz="8000" dirty="0">
                <a:latin typeface="Century Gothic" panose="020B0502020202020204" pitchFamily="34" charset="0"/>
                <a:cs typeface="Aharoni" panose="020F0502020204030204" pitchFamily="2" charset="-79"/>
              </a:rPr>
              <a:t> More than just a concert, a performance by The Boomers Experience is a fully immersive, crowd-participatory event; dressed in vintage threads, the band brings an infectious energy that gets audiences singing along and packing the dance floor. Fans are always encouraged to dust off their grooviest outfits to join in on the retro fun. Perfect for local venues, community festivals, and private parties, The Boomers Experience guarantees an unforgettable, feel-good celebration of the greatest era in rock history.</a:t>
            </a:r>
          </a:p>
          <a:p>
            <a:pPr marL="0" indent="0">
              <a:buNone/>
            </a:pPr>
            <a:endParaRPr lang="en-US" sz="8000" b="1" dirty="0">
              <a:latin typeface="Century Gothic" panose="020B0502020202020204" pitchFamily="34" charset="0"/>
              <a:cs typeface="Aharoni" panose="020F0502020204030204" pitchFamily="2" charset="-79"/>
            </a:endParaRPr>
          </a:p>
          <a:p>
            <a:endParaRPr lang="en-US" dirty="0"/>
          </a:p>
        </p:txBody>
      </p:sp>
      <p:pic>
        <p:nvPicPr>
          <p:cNvPr id="9" name="Picture 8">
            <a:extLst>
              <a:ext uri="{FF2B5EF4-FFF2-40B4-BE49-F238E27FC236}">
                <a16:creationId xmlns:a16="http://schemas.microsoft.com/office/drawing/2014/main" id="{198C8837-5402-CFB2-BA8B-0EFC291166FE}"/>
              </a:ext>
            </a:extLst>
          </p:cNvPr>
          <p:cNvPicPr>
            <a:picLocks noChangeAspect="1"/>
          </p:cNvPicPr>
          <p:nvPr/>
        </p:nvPicPr>
        <p:blipFill>
          <a:blip r:embed="rId3"/>
          <a:stretch>
            <a:fillRect/>
          </a:stretch>
        </p:blipFill>
        <p:spPr>
          <a:xfrm rot="20518337">
            <a:off x="564415" y="1672896"/>
            <a:ext cx="1560786" cy="2081048"/>
          </a:xfrm>
          <a:prstGeom prst="rect">
            <a:avLst/>
          </a:prstGeom>
        </p:spPr>
      </p:pic>
      <p:pic>
        <p:nvPicPr>
          <p:cNvPr id="12" name="Picture 11">
            <a:hlinkClick r:id="rId4"/>
            <a:extLst>
              <a:ext uri="{FF2B5EF4-FFF2-40B4-BE49-F238E27FC236}">
                <a16:creationId xmlns:a16="http://schemas.microsoft.com/office/drawing/2014/main" id="{E728EE39-038F-4A7D-2686-9561C1289CFC}"/>
              </a:ext>
            </a:extLst>
          </p:cNvPr>
          <p:cNvPicPr>
            <a:picLocks noChangeAspect="1"/>
          </p:cNvPicPr>
          <p:nvPr/>
        </p:nvPicPr>
        <p:blipFill>
          <a:blip r:embed="rId5"/>
          <a:stretch>
            <a:fillRect/>
          </a:stretch>
        </p:blipFill>
        <p:spPr>
          <a:xfrm>
            <a:off x="1815352" y="3280397"/>
            <a:ext cx="2126278" cy="1962150"/>
          </a:xfrm>
          <a:prstGeom prst="rect">
            <a:avLst/>
          </a:prstGeom>
        </p:spPr>
      </p:pic>
      <p:pic>
        <p:nvPicPr>
          <p:cNvPr id="11" name="Picture 10">
            <a:extLst>
              <a:ext uri="{FF2B5EF4-FFF2-40B4-BE49-F238E27FC236}">
                <a16:creationId xmlns:a16="http://schemas.microsoft.com/office/drawing/2014/main" id="{730F7D68-2BDC-7D31-A020-D2E2FB6BF2BB}"/>
              </a:ext>
            </a:extLst>
          </p:cNvPr>
          <p:cNvPicPr>
            <a:picLocks noChangeAspect="1"/>
          </p:cNvPicPr>
          <p:nvPr/>
        </p:nvPicPr>
        <p:blipFill>
          <a:blip r:embed="rId6"/>
          <a:stretch>
            <a:fillRect/>
          </a:stretch>
        </p:blipFill>
        <p:spPr>
          <a:xfrm rot="21167687">
            <a:off x="162937" y="3707504"/>
            <a:ext cx="1962150" cy="1962150"/>
          </a:xfrm>
          <a:prstGeom prst="rect">
            <a:avLst/>
          </a:prstGeom>
        </p:spPr>
      </p:pic>
      <p:pic>
        <p:nvPicPr>
          <p:cNvPr id="14" name="Picture 13">
            <a:extLst>
              <a:ext uri="{FF2B5EF4-FFF2-40B4-BE49-F238E27FC236}">
                <a16:creationId xmlns:a16="http://schemas.microsoft.com/office/drawing/2014/main" id="{DF0502C6-AF27-756F-30AB-9BDC921935A6}"/>
              </a:ext>
            </a:extLst>
          </p:cNvPr>
          <p:cNvPicPr>
            <a:picLocks noChangeAspect="1"/>
          </p:cNvPicPr>
          <p:nvPr/>
        </p:nvPicPr>
        <p:blipFill>
          <a:blip r:embed="rId7"/>
          <a:stretch>
            <a:fillRect/>
          </a:stretch>
        </p:blipFill>
        <p:spPr>
          <a:xfrm rot="780938">
            <a:off x="3433678" y="3350159"/>
            <a:ext cx="1499293" cy="2676804"/>
          </a:xfrm>
          <a:prstGeom prst="rect">
            <a:avLst/>
          </a:prstGeom>
        </p:spPr>
      </p:pic>
      <p:sp>
        <p:nvSpPr>
          <p:cNvPr id="15" name="TextBox 14">
            <a:hlinkClick r:id="rId4"/>
            <a:extLst>
              <a:ext uri="{FF2B5EF4-FFF2-40B4-BE49-F238E27FC236}">
                <a16:creationId xmlns:a16="http://schemas.microsoft.com/office/drawing/2014/main" id="{D23D707C-2E3E-2941-73C2-1E7F62293FCB}"/>
              </a:ext>
            </a:extLst>
          </p:cNvPr>
          <p:cNvSpPr txBox="1"/>
          <p:nvPr/>
        </p:nvSpPr>
        <p:spPr>
          <a:xfrm>
            <a:off x="435173" y="6226097"/>
            <a:ext cx="4670433" cy="400110"/>
          </a:xfrm>
          <a:prstGeom prst="rect">
            <a:avLst/>
          </a:prstGeom>
          <a:noFill/>
        </p:spPr>
        <p:txBody>
          <a:bodyPr wrap="square" rtlCol="0">
            <a:spAutoFit/>
          </a:bodyPr>
          <a:lstStyle/>
          <a:p>
            <a:r>
              <a:rPr lang="en-US" sz="2000" dirty="0">
                <a:solidFill>
                  <a:srgbClr val="FF0000"/>
                </a:solidFill>
              </a:rPr>
              <a:t>Ctrl + Click here for song list!</a:t>
            </a:r>
          </a:p>
        </p:txBody>
      </p:sp>
    </p:spTree>
    <p:extLst>
      <p:ext uri="{BB962C8B-B14F-4D97-AF65-F5344CB8AC3E}">
        <p14:creationId xmlns:p14="http://schemas.microsoft.com/office/powerpoint/2010/main" val="3529056948"/>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40A7190-01C3-EB5F-290B-2565AB617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F14231-7AB5-E8C2-8BFE-1E955888E774}"/>
              </a:ext>
            </a:extLst>
          </p:cNvPr>
          <p:cNvSpPr>
            <a:spLocks noGrp="1"/>
          </p:cNvSpPr>
          <p:nvPr>
            <p:ph type="title"/>
          </p:nvPr>
        </p:nvSpPr>
        <p:spPr>
          <a:xfrm>
            <a:off x="6244836" y="1909823"/>
            <a:ext cx="4779723" cy="3125164"/>
          </a:xfrm>
        </p:spPr>
        <p:txBody>
          <a:bodyPr vert="horz" lIns="91440" tIns="45720" rIns="91440" bIns="45720" rtlCol="0" anchor="b">
            <a:normAutofit fontScale="90000"/>
          </a:bodyPr>
          <a:lstStyle/>
          <a:p>
            <a:br>
              <a:rPr lang="en-US" sz="4000" dirty="0"/>
            </a:br>
            <a:br>
              <a:rPr lang="en-US" sz="4000" dirty="0"/>
            </a:br>
            <a:r>
              <a:rPr lang="en-US" sz="5600" dirty="0">
                <a:solidFill>
                  <a:srgbClr val="FF0000"/>
                </a:solidFill>
                <a:latin typeface="Century Gothic" panose="020B0502020202020204" pitchFamily="34" charset="0"/>
              </a:rPr>
              <a:t>Bob</a:t>
            </a:r>
            <a:r>
              <a:rPr lang="en-US" sz="5600" dirty="0">
                <a:solidFill>
                  <a:srgbClr val="FF0000"/>
                </a:solidFill>
              </a:rPr>
              <a:t> Cary</a:t>
            </a:r>
            <a:br>
              <a:rPr lang="en-US" sz="4000" dirty="0"/>
            </a:br>
            <a:br>
              <a:rPr lang="en-US" sz="4000" dirty="0"/>
            </a:br>
            <a:r>
              <a:rPr lang="en-US" sz="4000" b="0" dirty="0">
                <a:latin typeface="+mn-lt"/>
              </a:rPr>
              <a:t>Lead Vocals</a:t>
            </a:r>
            <a:br>
              <a:rPr lang="en-US" sz="4000" b="0" dirty="0">
                <a:latin typeface="+mn-lt"/>
              </a:rPr>
            </a:br>
            <a:r>
              <a:rPr lang="en-US" sz="4000" b="0" dirty="0">
                <a:latin typeface="+mn-lt"/>
              </a:rPr>
              <a:t>Acoustic Guitar</a:t>
            </a:r>
          </a:p>
        </p:txBody>
      </p:sp>
      <p:pic>
        <p:nvPicPr>
          <p:cNvPr id="5" name="Content Placeholder 4">
            <a:extLst>
              <a:ext uri="{FF2B5EF4-FFF2-40B4-BE49-F238E27FC236}">
                <a16:creationId xmlns:a16="http://schemas.microsoft.com/office/drawing/2014/main" id="{846B07BD-CD16-30D7-CA45-3F8A47F76D9C}"/>
              </a:ext>
            </a:extLst>
          </p:cNvPr>
          <p:cNvPicPr>
            <a:picLocks noGrp="1" noChangeAspect="1"/>
          </p:cNvPicPr>
          <p:nvPr>
            <p:ph sz="half" idx="2"/>
          </p:nvPr>
        </p:nvPicPr>
        <p:blipFill>
          <a:blip r:embed="rId2"/>
          <a:stretch>
            <a:fillRect/>
          </a:stretch>
        </p:blipFill>
        <p:spPr>
          <a:xfrm>
            <a:off x="562902" y="1325046"/>
            <a:ext cx="5119032" cy="5119032"/>
          </a:xfrm>
          <a:prstGeom prst="rect">
            <a:avLst/>
          </a:prstGeom>
        </p:spPr>
      </p:pic>
      <p:sp>
        <p:nvSpPr>
          <p:cNvPr id="8" name="TextBox 7">
            <a:extLst>
              <a:ext uri="{FF2B5EF4-FFF2-40B4-BE49-F238E27FC236}">
                <a16:creationId xmlns:a16="http://schemas.microsoft.com/office/drawing/2014/main" id="{6C1C9E0F-E8D1-6039-8214-F998142E0A23}"/>
              </a:ext>
            </a:extLst>
          </p:cNvPr>
          <p:cNvSpPr txBox="1"/>
          <p:nvPr/>
        </p:nvSpPr>
        <p:spPr>
          <a:xfrm>
            <a:off x="1229710" y="308580"/>
            <a:ext cx="8797159" cy="861774"/>
          </a:xfrm>
          <a:prstGeom prst="rect">
            <a:avLst/>
          </a:prstGeom>
          <a:noFill/>
        </p:spPr>
        <p:txBody>
          <a:bodyPr wrap="square" rtlCol="0">
            <a:spAutoFit/>
          </a:bodyPr>
          <a:lstStyle/>
          <a:p>
            <a:pPr algn="ctr"/>
            <a:r>
              <a:rPr kumimoji="0" lang="en-US" sz="5000" b="1" i="0" u="none" strike="noStrike" kern="1200" cap="none" spc="0" normalizeH="0" baseline="0" noProof="0" dirty="0">
                <a:ln>
                  <a:noFill/>
                </a:ln>
                <a:solidFill>
                  <a:prstClr val="black"/>
                </a:solidFill>
                <a:effectLst/>
                <a:uLnTx/>
                <a:uFillTx/>
                <a:latin typeface="Century Gothic" panose="020B0502020202020204" pitchFamily="34" charset="0"/>
                <a:ea typeface="+mj-ea"/>
                <a:cs typeface="+mj-cs"/>
              </a:rPr>
              <a:t>Meet the Boomers</a:t>
            </a:r>
            <a:endParaRPr lang="en-US" sz="5000" dirty="0">
              <a:latin typeface="Century Gothic" panose="020B0502020202020204" pitchFamily="34" charset="0"/>
            </a:endParaRPr>
          </a:p>
        </p:txBody>
      </p:sp>
    </p:spTree>
    <p:extLst>
      <p:ext uri="{BB962C8B-B14F-4D97-AF65-F5344CB8AC3E}">
        <p14:creationId xmlns:p14="http://schemas.microsoft.com/office/powerpoint/2010/main" val="403721639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BC029-DA25-B8FC-F945-8C4EB6E4738D}"/>
              </a:ext>
            </a:extLst>
          </p:cNvPr>
          <p:cNvSpPr>
            <a:spLocks noGrp="1"/>
          </p:cNvSpPr>
          <p:nvPr>
            <p:ph type="title"/>
          </p:nvPr>
        </p:nvSpPr>
        <p:spPr/>
        <p:txBody>
          <a:bodyPr>
            <a:normAutofit/>
          </a:bodyPr>
          <a:lstStyle/>
          <a:p>
            <a:pPr algn="ctr"/>
            <a:r>
              <a:rPr lang="en-US" sz="5000" dirty="0"/>
              <a:t>Meet the Boomers</a:t>
            </a:r>
          </a:p>
        </p:txBody>
      </p:sp>
      <p:sp>
        <p:nvSpPr>
          <p:cNvPr id="3" name="Text Placeholder 2">
            <a:extLst>
              <a:ext uri="{FF2B5EF4-FFF2-40B4-BE49-F238E27FC236}">
                <a16:creationId xmlns:a16="http://schemas.microsoft.com/office/drawing/2014/main" id="{EE87EFD2-7B45-4117-BE5C-D073AC5329E7}"/>
              </a:ext>
            </a:extLst>
          </p:cNvPr>
          <p:cNvSpPr>
            <a:spLocks noGrp="1"/>
          </p:cNvSpPr>
          <p:nvPr>
            <p:ph type="body" idx="1"/>
          </p:nvPr>
        </p:nvSpPr>
        <p:spPr/>
        <p:txBody>
          <a:bodyPr>
            <a:normAutofit lnSpcReduction="10000"/>
          </a:bodyPr>
          <a:lstStyle/>
          <a:p>
            <a:endParaRPr lang="en-US" dirty="0"/>
          </a:p>
        </p:txBody>
      </p:sp>
      <p:sp>
        <p:nvSpPr>
          <p:cNvPr id="5" name="Text Placeholder 4">
            <a:extLst>
              <a:ext uri="{FF2B5EF4-FFF2-40B4-BE49-F238E27FC236}">
                <a16:creationId xmlns:a16="http://schemas.microsoft.com/office/drawing/2014/main" id="{04BA3FF6-D728-B6D4-A7FC-A72D155FC350}"/>
              </a:ext>
            </a:extLst>
          </p:cNvPr>
          <p:cNvSpPr>
            <a:spLocks noGrp="1"/>
          </p:cNvSpPr>
          <p:nvPr>
            <p:ph type="body" sz="quarter" idx="3"/>
          </p:nvPr>
        </p:nvSpPr>
        <p:spPr>
          <a:xfrm flipH="1" flipV="1">
            <a:off x="2090508" y="2487928"/>
            <a:ext cx="45719" cy="345887"/>
          </a:xfrm>
        </p:spPr>
        <p:txBody>
          <a:bodyPr>
            <a:normAutofit lnSpcReduction="10000"/>
          </a:bodyPr>
          <a:lstStyle/>
          <a:p>
            <a:endParaRPr lang="en-US" dirty="0"/>
          </a:p>
        </p:txBody>
      </p:sp>
      <p:sp>
        <p:nvSpPr>
          <p:cNvPr id="10" name="TextBox 9">
            <a:extLst>
              <a:ext uri="{FF2B5EF4-FFF2-40B4-BE49-F238E27FC236}">
                <a16:creationId xmlns:a16="http://schemas.microsoft.com/office/drawing/2014/main" id="{D250634E-ED5A-E27F-456C-E7D616FF91E0}"/>
              </a:ext>
            </a:extLst>
          </p:cNvPr>
          <p:cNvSpPr txBox="1"/>
          <p:nvPr/>
        </p:nvSpPr>
        <p:spPr>
          <a:xfrm>
            <a:off x="5982494" y="2563768"/>
            <a:ext cx="5370788" cy="2523768"/>
          </a:xfrm>
          <a:prstGeom prst="rect">
            <a:avLst/>
          </a:prstGeom>
          <a:noFill/>
        </p:spPr>
        <p:txBody>
          <a:bodyPr wrap="square" rtlCol="0">
            <a:spAutoFit/>
          </a:bodyPr>
          <a:lstStyle/>
          <a:p>
            <a:r>
              <a:rPr lang="en-US" sz="5000" b="1" dirty="0">
                <a:solidFill>
                  <a:srgbClr val="FF0000"/>
                </a:solidFill>
              </a:rPr>
              <a:t>Micah Scoville</a:t>
            </a:r>
          </a:p>
          <a:p>
            <a:endParaRPr lang="en-US" sz="3600" b="1" dirty="0"/>
          </a:p>
          <a:p>
            <a:r>
              <a:rPr lang="en-US" sz="3600" b="1" dirty="0"/>
              <a:t>Electric Guitar</a:t>
            </a:r>
          </a:p>
          <a:p>
            <a:r>
              <a:rPr lang="en-US" sz="3600" b="1" dirty="0"/>
              <a:t>Vocals</a:t>
            </a:r>
          </a:p>
        </p:txBody>
      </p:sp>
      <p:pic>
        <p:nvPicPr>
          <p:cNvPr id="9" name="Content Placeholder 8" descr="A person playing a guitar">
            <a:extLst>
              <a:ext uri="{FF2B5EF4-FFF2-40B4-BE49-F238E27FC236}">
                <a16:creationId xmlns:a16="http://schemas.microsoft.com/office/drawing/2014/main" id="{F259417C-580A-B7F7-33FA-72151767183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4333" y="1413844"/>
            <a:ext cx="3763368" cy="5017824"/>
          </a:xfrm>
        </p:spPr>
      </p:pic>
    </p:spTree>
    <p:extLst>
      <p:ext uri="{BB962C8B-B14F-4D97-AF65-F5344CB8AC3E}">
        <p14:creationId xmlns:p14="http://schemas.microsoft.com/office/powerpoint/2010/main" val="257521447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a:extLst>
            <a:ext uri="{FF2B5EF4-FFF2-40B4-BE49-F238E27FC236}">
              <a16:creationId xmlns:a16="http://schemas.microsoft.com/office/drawing/2014/main" id="{17F7D22D-D004-FE51-CB33-8ABE9F17A71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968979-C562-B5A1-DDB7-F6DDDDE84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F4CF1965-2868-7259-4123-18538692A5CC}"/>
              </a:ext>
            </a:extLst>
          </p:cNvPr>
          <p:cNvSpPr>
            <a:spLocks noGrp="1"/>
          </p:cNvSpPr>
          <p:nvPr>
            <p:ph type="title"/>
          </p:nvPr>
        </p:nvSpPr>
        <p:spPr>
          <a:xfrm>
            <a:off x="5829300" y="1732023"/>
            <a:ext cx="5595445" cy="3125164"/>
          </a:xfrm>
        </p:spPr>
        <p:txBody>
          <a:bodyPr vert="horz" lIns="91440" tIns="45720" rIns="91440" bIns="45720" rtlCol="0" anchor="b">
            <a:normAutofit fontScale="90000"/>
          </a:bodyPr>
          <a:lstStyle/>
          <a:p>
            <a:br>
              <a:rPr lang="en-US" sz="4000" dirty="0"/>
            </a:br>
            <a:br>
              <a:rPr lang="en-US" sz="4000" dirty="0"/>
            </a:br>
            <a:r>
              <a:rPr lang="en-US" sz="5600" dirty="0">
                <a:solidFill>
                  <a:srgbClr val="FF0000"/>
                </a:solidFill>
                <a:latin typeface="Century Gothic" panose="020B0502020202020204" pitchFamily="34" charset="0"/>
              </a:rPr>
              <a:t>Gordon Flash</a:t>
            </a:r>
            <a:br>
              <a:rPr lang="en-US" sz="5600" dirty="0">
                <a:latin typeface="Century Gothic" panose="020B0502020202020204" pitchFamily="34" charset="0"/>
              </a:rPr>
            </a:br>
            <a:br>
              <a:rPr lang="en-US" sz="4000" dirty="0"/>
            </a:br>
            <a:br>
              <a:rPr lang="en-US" sz="4000" dirty="0"/>
            </a:br>
            <a:r>
              <a:rPr lang="en-US" sz="4000" b="0" dirty="0">
                <a:latin typeface="+mn-lt"/>
              </a:rPr>
              <a:t>Keyboard</a:t>
            </a:r>
            <a:br>
              <a:rPr lang="en-US" sz="4000" b="0" dirty="0">
                <a:latin typeface="+mn-lt"/>
              </a:rPr>
            </a:br>
            <a:r>
              <a:rPr lang="en-US" sz="4000" b="0" dirty="0">
                <a:latin typeface="+mn-lt"/>
              </a:rPr>
              <a:t>Vocals</a:t>
            </a:r>
          </a:p>
        </p:txBody>
      </p:sp>
      <p:sp>
        <p:nvSpPr>
          <p:cNvPr id="8" name="TextBox 7">
            <a:extLst>
              <a:ext uri="{FF2B5EF4-FFF2-40B4-BE49-F238E27FC236}">
                <a16:creationId xmlns:a16="http://schemas.microsoft.com/office/drawing/2014/main" id="{A98F3669-7EB8-5599-FF41-F6CC9FB4C125}"/>
              </a:ext>
            </a:extLst>
          </p:cNvPr>
          <p:cNvSpPr txBox="1"/>
          <p:nvPr/>
        </p:nvSpPr>
        <p:spPr>
          <a:xfrm>
            <a:off x="1697420" y="74305"/>
            <a:ext cx="8797159"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Meet the Boomers</a:t>
            </a:r>
            <a:endParaRPr kumimoji="0" lang="en-US" sz="5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4" name="Content Placeholder 3">
            <a:extLst>
              <a:ext uri="{FF2B5EF4-FFF2-40B4-BE49-F238E27FC236}">
                <a16:creationId xmlns:a16="http://schemas.microsoft.com/office/drawing/2014/main" id="{80F5995C-A3A8-130A-076B-4BEAB67C8057}"/>
              </a:ext>
            </a:extLst>
          </p:cNvPr>
          <p:cNvSpPr>
            <a:spLocks noGrp="1"/>
          </p:cNvSpPr>
          <p:nvPr>
            <p:ph sz="half" idx="2"/>
          </p:nvPr>
        </p:nvSpPr>
        <p:spPr>
          <a:xfrm>
            <a:off x="7124700" y="8188325"/>
            <a:ext cx="5181600" cy="4351338"/>
          </a:xfrm>
        </p:spPr>
        <p:txBody>
          <a:bodyPr/>
          <a:lstStyle/>
          <a:p>
            <a:pPr marL="0" indent="0">
              <a:buNone/>
            </a:pPr>
            <a:endParaRPr lang="en-US" dirty="0"/>
          </a:p>
        </p:txBody>
      </p:sp>
      <p:pic>
        <p:nvPicPr>
          <p:cNvPr id="6" name="Picture 5">
            <a:extLst>
              <a:ext uri="{FF2B5EF4-FFF2-40B4-BE49-F238E27FC236}">
                <a16:creationId xmlns:a16="http://schemas.microsoft.com/office/drawing/2014/main" id="{21875FCF-FB1D-B60D-E1D2-F2146E1BBDD9}"/>
              </a:ext>
            </a:extLst>
          </p:cNvPr>
          <p:cNvPicPr>
            <a:picLocks noChangeAspect="1"/>
          </p:cNvPicPr>
          <p:nvPr/>
        </p:nvPicPr>
        <p:blipFill>
          <a:blip r:embed="rId2"/>
          <a:stretch>
            <a:fillRect/>
          </a:stretch>
        </p:blipFill>
        <p:spPr>
          <a:xfrm>
            <a:off x="1319048" y="1170354"/>
            <a:ext cx="3918312" cy="5224416"/>
          </a:xfrm>
          <a:prstGeom prst="rect">
            <a:avLst/>
          </a:prstGeom>
        </p:spPr>
      </p:pic>
    </p:spTree>
    <p:extLst>
      <p:ext uri="{BB962C8B-B14F-4D97-AF65-F5344CB8AC3E}">
        <p14:creationId xmlns:p14="http://schemas.microsoft.com/office/powerpoint/2010/main" val="204495306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CEAF2-D8F3-A6A8-42C6-EFA0C23DB703}"/>
              </a:ext>
            </a:extLst>
          </p:cNvPr>
          <p:cNvSpPr>
            <a:spLocks noGrp="1"/>
          </p:cNvSpPr>
          <p:nvPr>
            <p:ph type="title"/>
          </p:nvPr>
        </p:nvSpPr>
        <p:spPr/>
        <p:txBody>
          <a:bodyPr>
            <a:noAutofit/>
          </a:bodyPr>
          <a:lstStyle/>
          <a:p>
            <a:pPr marL="0" marR="0" lvl="0" indent="0" algn="ctr" defTabSz="914400" rtl="0" eaLnBrk="1" fontAlgn="auto" latinLnBrk="0" hangingPunct="1">
              <a:lnSpc>
                <a:spcPct val="100000"/>
              </a:lnSpc>
              <a:spcBef>
                <a:spcPts val="0"/>
              </a:spcBef>
              <a:spcAft>
                <a:spcPts val="0"/>
              </a:spcAft>
              <a:tabLst/>
              <a:defRPr/>
            </a:pPr>
            <a:r>
              <a:rPr kumimoji="0" lang="en-US" sz="50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Meet the Boomers</a:t>
            </a:r>
            <a:br>
              <a:rPr kumimoji="0" lang="en-US" sz="5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br>
            <a:endParaRPr lang="en-US" sz="5000" dirty="0"/>
          </a:p>
        </p:txBody>
      </p:sp>
      <p:pic>
        <p:nvPicPr>
          <p:cNvPr id="5" name="Content Placeholder 4">
            <a:extLst>
              <a:ext uri="{FF2B5EF4-FFF2-40B4-BE49-F238E27FC236}">
                <a16:creationId xmlns:a16="http://schemas.microsoft.com/office/drawing/2014/main" id="{6A0C7E8B-C54D-2239-2253-84D2EE455127}"/>
              </a:ext>
            </a:extLst>
          </p:cNvPr>
          <p:cNvPicPr>
            <a:picLocks noGrp="1" noChangeAspect="1"/>
          </p:cNvPicPr>
          <p:nvPr>
            <p:ph sz="half" idx="1"/>
          </p:nvPr>
        </p:nvPicPr>
        <p:blipFill>
          <a:blip r:embed="rId2"/>
          <a:stretch>
            <a:fillRect/>
          </a:stretch>
        </p:blipFill>
        <p:spPr>
          <a:xfrm>
            <a:off x="789781" y="1587500"/>
            <a:ext cx="4810919" cy="4810919"/>
          </a:xfrm>
          <a:prstGeom prst="rect">
            <a:avLst/>
          </a:prstGeom>
        </p:spPr>
      </p:pic>
      <p:sp>
        <p:nvSpPr>
          <p:cNvPr id="4" name="Content Placeholder 3">
            <a:extLst>
              <a:ext uri="{FF2B5EF4-FFF2-40B4-BE49-F238E27FC236}">
                <a16:creationId xmlns:a16="http://schemas.microsoft.com/office/drawing/2014/main" id="{9CE59304-F08F-272D-CBA7-B2DBB2F84785}"/>
              </a:ext>
            </a:extLst>
          </p:cNvPr>
          <p:cNvSpPr>
            <a:spLocks noGrp="1"/>
          </p:cNvSpPr>
          <p:nvPr>
            <p:ph sz="half" idx="2"/>
          </p:nvPr>
        </p:nvSpPr>
        <p:spPr/>
        <p:txBody>
          <a:bodyPr>
            <a:normAutofit lnSpcReduction="10000"/>
          </a:bodyPr>
          <a:lstStyle/>
          <a:p>
            <a:pPr marL="0" indent="0">
              <a:buNone/>
            </a:pPr>
            <a:endParaRPr lang="en-US" sz="3600" b="1" dirty="0"/>
          </a:p>
          <a:p>
            <a:pPr marL="0" indent="0">
              <a:buNone/>
            </a:pPr>
            <a:r>
              <a:rPr lang="en-US" sz="5000" b="1" dirty="0">
                <a:solidFill>
                  <a:srgbClr val="FF0000"/>
                </a:solidFill>
              </a:rPr>
              <a:t>Mike Kennedy</a:t>
            </a:r>
          </a:p>
          <a:p>
            <a:pPr marL="0" indent="0">
              <a:buNone/>
            </a:pPr>
            <a:endParaRPr lang="en-US" sz="5000" b="1" dirty="0"/>
          </a:p>
          <a:p>
            <a:pPr marL="0" indent="0">
              <a:buNone/>
            </a:pPr>
            <a:r>
              <a:rPr lang="en-US" sz="4000" dirty="0"/>
              <a:t>Drums              Vocals</a:t>
            </a:r>
          </a:p>
          <a:p>
            <a:endParaRPr lang="en-US" dirty="0"/>
          </a:p>
        </p:txBody>
      </p:sp>
    </p:spTree>
    <p:extLst>
      <p:ext uri="{BB962C8B-B14F-4D97-AF65-F5344CB8AC3E}">
        <p14:creationId xmlns:p14="http://schemas.microsoft.com/office/powerpoint/2010/main" val="2111684768"/>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68EA0-6481-E08D-18B8-8A36AB80DB7A}"/>
              </a:ext>
            </a:extLst>
          </p:cNvPr>
          <p:cNvSpPr>
            <a:spLocks noGrp="1"/>
          </p:cNvSpPr>
          <p:nvPr>
            <p:ph type="title"/>
          </p:nvPr>
        </p:nvSpPr>
        <p:spPr/>
        <p:txBody>
          <a:bodyPr>
            <a:noAutofit/>
          </a:bodyPr>
          <a:lstStyle/>
          <a:p>
            <a:pPr algn="ctr"/>
            <a:r>
              <a:rPr lang="en-US" sz="5000" dirty="0">
                <a:solidFill>
                  <a:prstClr val="black"/>
                </a:solidFill>
                <a:latin typeface="Century Gothic" panose="020B0502020202020204" pitchFamily="34" charset="0"/>
              </a:rPr>
              <a:t>Meet the Boomers</a:t>
            </a:r>
            <a:br>
              <a:rPr lang="en-US" sz="5000" b="0" dirty="0">
                <a:solidFill>
                  <a:prstClr val="black"/>
                </a:solidFill>
                <a:latin typeface="Century Gothic" panose="020B0502020202020204" pitchFamily="34" charset="0"/>
              </a:rPr>
            </a:br>
            <a:endParaRPr lang="en-US" sz="5000" dirty="0"/>
          </a:p>
        </p:txBody>
      </p:sp>
      <p:pic>
        <p:nvPicPr>
          <p:cNvPr id="5" name="Content Placeholder 4">
            <a:extLst>
              <a:ext uri="{FF2B5EF4-FFF2-40B4-BE49-F238E27FC236}">
                <a16:creationId xmlns:a16="http://schemas.microsoft.com/office/drawing/2014/main" id="{493C1E13-63D0-3D9A-AAEF-5FDAB8FD6D8F}"/>
              </a:ext>
            </a:extLst>
          </p:cNvPr>
          <p:cNvPicPr>
            <a:picLocks noGrp="1" noChangeAspect="1"/>
          </p:cNvPicPr>
          <p:nvPr>
            <p:ph sz="half" idx="1"/>
          </p:nvPr>
        </p:nvPicPr>
        <p:blipFill>
          <a:blip r:embed="rId2"/>
          <a:stretch>
            <a:fillRect/>
          </a:stretch>
        </p:blipFill>
        <p:spPr>
          <a:xfrm>
            <a:off x="612648" y="1549400"/>
            <a:ext cx="4822952" cy="4822952"/>
          </a:xfrm>
          <a:prstGeom prst="rect">
            <a:avLst/>
          </a:prstGeom>
        </p:spPr>
      </p:pic>
      <p:sp>
        <p:nvSpPr>
          <p:cNvPr id="4" name="Content Placeholder 3">
            <a:extLst>
              <a:ext uri="{FF2B5EF4-FFF2-40B4-BE49-F238E27FC236}">
                <a16:creationId xmlns:a16="http://schemas.microsoft.com/office/drawing/2014/main" id="{E708C914-5378-20BA-3F0E-A26E63DD0282}"/>
              </a:ext>
            </a:extLst>
          </p:cNvPr>
          <p:cNvSpPr>
            <a:spLocks noGrp="1"/>
          </p:cNvSpPr>
          <p:nvPr>
            <p:ph sz="half" idx="2"/>
          </p:nvPr>
        </p:nvSpPr>
        <p:spPr/>
        <p:txBody>
          <a:bodyPr>
            <a:normAutofit lnSpcReduction="10000"/>
          </a:bodyPr>
          <a:lstStyle/>
          <a:p>
            <a:pPr marL="0" indent="0">
              <a:buNone/>
            </a:pPr>
            <a:r>
              <a:rPr lang="en-US" sz="5000" b="1" dirty="0">
                <a:solidFill>
                  <a:srgbClr val="FF0000"/>
                </a:solidFill>
              </a:rPr>
              <a:t>Todd “T-Bone” Bohlmann</a:t>
            </a:r>
          </a:p>
          <a:p>
            <a:pPr marL="0" indent="0">
              <a:buNone/>
            </a:pPr>
            <a:endParaRPr lang="en-US" sz="4000" b="1" dirty="0"/>
          </a:p>
          <a:p>
            <a:pPr marL="0" indent="0">
              <a:buNone/>
            </a:pPr>
            <a:r>
              <a:rPr lang="en-US" sz="4000" dirty="0"/>
              <a:t>Bass Guitar     Vocals</a:t>
            </a:r>
          </a:p>
          <a:p>
            <a:pPr marL="0" indent="0">
              <a:buNone/>
            </a:pPr>
            <a:endParaRPr lang="en-US" b="1" dirty="0"/>
          </a:p>
          <a:p>
            <a:endParaRPr lang="en-US" dirty="0"/>
          </a:p>
        </p:txBody>
      </p:sp>
    </p:spTree>
    <p:extLst>
      <p:ext uri="{BB962C8B-B14F-4D97-AF65-F5344CB8AC3E}">
        <p14:creationId xmlns:p14="http://schemas.microsoft.com/office/powerpoint/2010/main" val="2375999092"/>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a:extLst>
            <a:ext uri="{FF2B5EF4-FFF2-40B4-BE49-F238E27FC236}">
              <a16:creationId xmlns:a16="http://schemas.microsoft.com/office/drawing/2014/main" id="{4856320F-1217-15B4-E732-18784DA0A3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F702C2-0646-94B1-50B9-A69E0C77966E}"/>
              </a:ext>
            </a:extLst>
          </p:cNvPr>
          <p:cNvSpPr>
            <a:spLocks noGrp="1"/>
          </p:cNvSpPr>
          <p:nvPr>
            <p:ph type="title"/>
          </p:nvPr>
        </p:nvSpPr>
        <p:spPr/>
        <p:txBody>
          <a:bodyPr>
            <a:noAutofit/>
          </a:bodyPr>
          <a:lstStyle/>
          <a:p>
            <a:pPr algn="ctr"/>
            <a:r>
              <a:rPr lang="en-US" sz="5000" dirty="0">
                <a:solidFill>
                  <a:prstClr val="black"/>
                </a:solidFill>
                <a:latin typeface="Century Gothic" panose="020B0502020202020204" pitchFamily="34" charset="0"/>
              </a:rPr>
              <a:t>Meet the Boomers</a:t>
            </a:r>
            <a:br>
              <a:rPr lang="en-US" sz="5000" b="0" dirty="0">
                <a:solidFill>
                  <a:prstClr val="black"/>
                </a:solidFill>
                <a:latin typeface="Century Gothic" panose="020B0502020202020204" pitchFamily="34" charset="0"/>
              </a:rPr>
            </a:br>
            <a:endParaRPr lang="en-US" sz="5000" dirty="0"/>
          </a:p>
        </p:txBody>
      </p:sp>
      <p:sp>
        <p:nvSpPr>
          <p:cNvPr id="4" name="Content Placeholder 3">
            <a:extLst>
              <a:ext uri="{FF2B5EF4-FFF2-40B4-BE49-F238E27FC236}">
                <a16:creationId xmlns:a16="http://schemas.microsoft.com/office/drawing/2014/main" id="{88C5FB03-F847-A490-92C4-B64F16618C84}"/>
              </a:ext>
            </a:extLst>
          </p:cNvPr>
          <p:cNvSpPr>
            <a:spLocks noGrp="1"/>
          </p:cNvSpPr>
          <p:nvPr>
            <p:ph sz="half" idx="2"/>
          </p:nvPr>
        </p:nvSpPr>
        <p:spPr/>
        <p:txBody>
          <a:bodyPr>
            <a:normAutofit/>
          </a:bodyPr>
          <a:lstStyle/>
          <a:p>
            <a:pPr marL="0" indent="0">
              <a:buNone/>
            </a:pPr>
            <a:r>
              <a:rPr lang="en-US" sz="5000" b="1" dirty="0">
                <a:solidFill>
                  <a:srgbClr val="FF0000"/>
                </a:solidFill>
              </a:rPr>
              <a:t>Mike </a:t>
            </a:r>
            <a:r>
              <a:rPr lang="en-US" sz="5000" b="1" dirty="0" err="1">
                <a:solidFill>
                  <a:srgbClr val="FF0000"/>
                </a:solidFill>
              </a:rPr>
              <a:t>Brennard</a:t>
            </a:r>
            <a:endParaRPr lang="en-US" sz="4000" b="1" dirty="0">
              <a:solidFill>
                <a:srgbClr val="FF0000"/>
              </a:solidFill>
            </a:endParaRPr>
          </a:p>
          <a:p>
            <a:pPr marL="0" indent="0">
              <a:buNone/>
            </a:pPr>
            <a:endParaRPr lang="en-US" sz="4000" dirty="0"/>
          </a:p>
          <a:p>
            <a:pPr marL="0" indent="0">
              <a:buNone/>
            </a:pPr>
            <a:r>
              <a:rPr lang="en-US" sz="4000" dirty="0"/>
              <a:t>Sound Engineer</a:t>
            </a:r>
          </a:p>
          <a:p>
            <a:pPr marL="0" indent="0">
              <a:buNone/>
            </a:pPr>
            <a:endParaRPr lang="en-US" b="1" dirty="0"/>
          </a:p>
          <a:p>
            <a:endParaRPr lang="en-US" dirty="0"/>
          </a:p>
        </p:txBody>
      </p:sp>
      <p:sp>
        <p:nvSpPr>
          <p:cNvPr id="6" name="Content Placeholder 5">
            <a:extLst>
              <a:ext uri="{FF2B5EF4-FFF2-40B4-BE49-F238E27FC236}">
                <a16:creationId xmlns:a16="http://schemas.microsoft.com/office/drawing/2014/main" id="{21D9E8E3-566C-C670-596E-2473F363B911}"/>
              </a:ext>
            </a:extLst>
          </p:cNvPr>
          <p:cNvSpPr>
            <a:spLocks noGrp="1"/>
          </p:cNvSpPr>
          <p:nvPr>
            <p:ph sz="half" idx="1"/>
          </p:nvPr>
        </p:nvSpPr>
        <p:spPr/>
        <p:txBody>
          <a:bodyPr/>
          <a:lstStyle/>
          <a:p>
            <a:endParaRPr lang="en-US"/>
          </a:p>
        </p:txBody>
      </p:sp>
      <p:pic>
        <p:nvPicPr>
          <p:cNvPr id="7" name="Picture 6">
            <a:extLst>
              <a:ext uri="{FF2B5EF4-FFF2-40B4-BE49-F238E27FC236}">
                <a16:creationId xmlns:a16="http://schemas.microsoft.com/office/drawing/2014/main" id="{19E59438-204F-AA89-AC78-D7D2C468A09E}"/>
              </a:ext>
            </a:extLst>
          </p:cNvPr>
          <p:cNvPicPr>
            <a:picLocks noChangeAspect="1"/>
          </p:cNvPicPr>
          <p:nvPr/>
        </p:nvPicPr>
        <p:blipFill>
          <a:blip r:embed="rId2"/>
          <a:stretch>
            <a:fillRect/>
          </a:stretch>
        </p:blipFill>
        <p:spPr>
          <a:xfrm>
            <a:off x="666496" y="1410494"/>
            <a:ext cx="5181600" cy="5181600"/>
          </a:xfrm>
          <a:prstGeom prst="rect">
            <a:avLst/>
          </a:prstGeom>
        </p:spPr>
      </p:pic>
    </p:spTree>
    <p:extLst>
      <p:ext uri="{BB962C8B-B14F-4D97-AF65-F5344CB8AC3E}">
        <p14:creationId xmlns:p14="http://schemas.microsoft.com/office/powerpoint/2010/main" val="584701043"/>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ppt_x"/>
                                          </p:val>
                                        </p:tav>
                                        <p:tav tm="100000">
                                          <p:val>
                                            <p:strVal val="#ppt_x"/>
                                          </p:val>
                                        </p:tav>
                                      </p:tavLst>
                                    </p:anim>
                                    <p:anim calcmode="lin" valueType="num">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3" name="Picture 2" descr="A group of people posing for a photo&#10;&#10;AI-generated content may be incorrect.">
            <a:extLst>
              <a:ext uri="{FF2B5EF4-FFF2-40B4-BE49-F238E27FC236}">
                <a16:creationId xmlns:a16="http://schemas.microsoft.com/office/drawing/2014/main" id="{90DACF88-662D-7C86-A0CF-E915D1049D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289" y="527049"/>
            <a:ext cx="7255935" cy="5441951"/>
          </a:xfrm>
          <a:prstGeom prst="rect">
            <a:avLst/>
          </a:prstGeom>
        </p:spPr>
      </p:pic>
      <p:sp>
        <p:nvSpPr>
          <p:cNvPr id="4" name="TextBox 3">
            <a:extLst>
              <a:ext uri="{FF2B5EF4-FFF2-40B4-BE49-F238E27FC236}">
                <a16:creationId xmlns:a16="http://schemas.microsoft.com/office/drawing/2014/main" id="{5449DECF-ED45-6485-7E52-FF5F0A3DC87C}"/>
              </a:ext>
            </a:extLst>
          </p:cNvPr>
          <p:cNvSpPr txBox="1"/>
          <p:nvPr/>
        </p:nvSpPr>
        <p:spPr>
          <a:xfrm>
            <a:off x="7874000" y="863600"/>
            <a:ext cx="4152900" cy="3170099"/>
          </a:xfrm>
          <a:prstGeom prst="rect">
            <a:avLst/>
          </a:prstGeom>
          <a:noFill/>
        </p:spPr>
        <p:txBody>
          <a:bodyPr wrap="square" rtlCol="0">
            <a:spAutoFit/>
          </a:bodyPr>
          <a:lstStyle/>
          <a:p>
            <a:r>
              <a:rPr lang="en-US" sz="3000" b="1" dirty="0">
                <a:solidFill>
                  <a:srgbClr val="FF0000"/>
                </a:solidFill>
                <a:latin typeface="Century Gothic" panose="020B0502020202020204" pitchFamily="34" charset="0"/>
              </a:rPr>
              <a:t>For Information on Booking Your Boomers Experience:</a:t>
            </a:r>
          </a:p>
          <a:p>
            <a:endParaRPr lang="en-US" sz="2500" b="1" dirty="0">
              <a:solidFill>
                <a:srgbClr val="FF0000"/>
              </a:solidFill>
              <a:latin typeface="Century Gothic" panose="020B0502020202020204" pitchFamily="34" charset="0"/>
            </a:endParaRPr>
          </a:p>
          <a:p>
            <a:r>
              <a:rPr lang="en-US" sz="3000" b="1" dirty="0">
                <a:solidFill>
                  <a:srgbClr val="FF0000"/>
                </a:solidFill>
                <a:latin typeface="Century Gothic" panose="020B0502020202020204" pitchFamily="34" charset="0"/>
              </a:rPr>
              <a:t>Todd Bohlmann</a:t>
            </a:r>
          </a:p>
          <a:p>
            <a:r>
              <a:rPr lang="en-US" sz="3000" b="1" dirty="0">
                <a:solidFill>
                  <a:srgbClr val="FF0000"/>
                </a:solidFill>
                <a:latin typeface="Century Gothic" panose="020B0502020202020204" pitchFamily="34" charset="0"/>
              </a:rPr>
              <a:t>269-615-2320</a:t>
            </a:r>
          </a:p>
          <a:p>
            <a:r>
              <a:rPr lang="en-US" sz="2500" b="1" dirty="0">
                <a:solidFill>
                  <a:srgbClr val="FF0000"/>
                </a:solidFill>
                <a:latin typeface="Century Gothic" panose="020B0502020202020204" pitchFamily="34" charset="0"/>
              </a:rPr>
              <a:t>ttbohlmann@msn.com</a:t>
            </a:r>
          </a:p>
        </p:txBody>
      </p:sp>
      <p:pic>
        <p:nvPicPr>
          <p:cNvPr id="6" name="Picture 5">
            <a:extLst>
              <a:ext uri="{FF2B5EF4-FFF2-40B4-BE49-F238E27FC236}">
                <a16:creationId xmlns:a16="http://schemas.microsoft.com/office/drawing/2014/main" id="{1AE2430A-7DA4-4ADE-72A2-D386D9980535}"/>
              </a:ext>
            </a:extLst>
          </p:cNvPr>
          <p:cNvPicPr>
            <a:picLocks noChangeAspect="1"/>
          </p:cNvPicPr>
          <p:nvPr/>
        </p:nvPicPr>
        <p:blipFill>
          <a:blip r:embed="rId3"/>
          <a:stretch>
            <a:fillRect/>
          </a:stretch>
        </p:blipFill>
        <p:spPr>
          <a:xfrm rot="21413628">
            <a:off x="1933524" y="5844150"/>
            <a:ext cx="4877051" cy="825542"/>
          </a:xfrm>
          <a:prstGeom prst="rect">
            <a:avLst/>
          </a:prstGeom>
        </p:spPr>
      </p:pic>
      <p:pic>
        <p:nvPicPr>
          <p:cNvPr id="8" name="Picture 7">
            <a:extLst>
              <a:ext uri="{FF2B5EF4-FFF2-40B4-BE49-F238E27FC236}">
                <a16:creationId xmlns:a16="http://schemas.microsoft.com/office/drawing/2014/main" id="{C7F91908-EEA0-5D66-F57D-ADAC41ED80A0}"/>
              </a:ext>
            </a:extLst>
          </p:cNvPr>
          <p:cNvPicPr>
            <a:picLocks noChangeAspect="1"/>
          </p:cNvPicPr>
          <p:nvPr/>
        </p:nvPicPr>
        <p:blipFill>
          <a:blip r:embed="rId4"/>
          <a:stretch>
            <a:fillRect/>
          </a:stretch>
        </p:blipFill>
        <p:spPr>
          <a:xfrm rot="21264392">
            <a:off x="3986121" y="328604"/>
            <a:ext cx="3752942" cy="625490"/>
          </a:xfrm>
          <a:prstGeom prst="rect">
            <a:avLst/>
          </a:prstGeom>
        </p:spPr>
      </p:pic>
      <p:pic>
        <p:nvPicPr>
          <p:cNvPr id="10" name="Picture 9">
            <a:extLst>
              <a:ext uri="{FF2B5EF4-FFF2-40B4-BE49-F238E27FC236}">
                <a16:creationId xmlns:a16="http://schemas.microsoft.com/office/drawing/2014/main" id="{1A2E206A-0218-6D78-5475-3F41DF5D119C}"/>
              </a:ext>
            </a:extLst>
          </p:cNvPr>
          <p:cNvPicPr>
            <a:picLocks noChangeAspect="1"/>
          </p:cNvPicPr>
          <p:nvPr/>
        </p:nvPicPr>
        <p:blipFill>
          <a:blip r:embed="rId5"/>
          <a:stretch>
            <a:fillRect/>
          </a:stretch>
        </p:blipFill>
        <p:spPr>
          <a:xfrm>
            <a:off x="5377509" y="4237292"/>
            <a:ext cx="3861717" cy="625490"/>
          </a:xfrm>
          <a:prstGeom prst="rect">
            <a:avLst/>
          </a:prstGeom>
        </p:spPr>
      </p:pic>
      <p:pic>
        <p:nvPicPr>
          <p:cNvPr id="12" name="Picture 11">
            <a:extLst>
              <a:ext uri="{FF2B5EF4-FFF2-40B4-BE49-F238E27FC236}">
                <a16:creationId xmlns:a16="http://schemas.microsoft.com/office/drawing/2014/main" id="{B02213B3-36CF-E42F-3524-372FFA93BCCA}"/>
              </a:ext>
            </a:extLst>
          </p:cNvPr>
          <p:cNvPicPr>
            <a:picLocks noChangeAspect="1"/>
          </p:cNvPicPr>
          <p:nvPr/>
        </p:nvPicPr>
        <p:blipFill>
          <a:blip r:embed="rId6"/>
          <a:stretch>
            <a:fillRect/>
          </a:stretch>
        </p:blipFill>
        <p:spPr>
          <a:xfrm rot="1158340">
            <a:off x="9617612" y="4377022"/>
            <a:ext cx="2290886" cy="2104681"/>
          </a:xfrm>
          <a:prstGeom prst="rect">
            <a:avLst/>
          </a:prstGeom>
        </p:spPr>
      </p:pic>
      <p:pic>
        <p:nvPicPr>
          <p:cNvPr id="14" name="Picture 13">
            <a:extLst>
              <a:ext uri="{FF2B5EF4-FFF2-40B4-BE49-F238E27FC236}">
                <a16:creationId xmlns:a16="http://schemas.microsoft.com/office/drawing/2014/main" id="{DEA5CD33-AE6C-4690-38DD-A46142CA0AA8}"/>
              </a:ext>
            </a:extLst>
          </p:cNvPr>
          <p:cNvPicPr>
            <a:picLocks noChangeAspect="1"/>
          </p:cNvPicPr>
          <p:nvPr/>
        </p:nvPicPr>
        <p:blipFill>
          <a:blip r:embed="rId7"/>
          <a:stretch>
            <a:fillRect/>
          </a:stretch>
        </p:blipFill>
        <p:spPr>
          <a:xfrm rot="21157197">
            <a:off x="193476" y="3950856"/>
            <a:ext cx="3740342" cy="692186"/>
          </a:xfrm>
          <a:prstGeom prst="rect">
            <a:avLst/>
          </a:prstGeom>
        </p:spPr>
      </p:pic>
    </p:spTree>
    <p:extLst>
      <p:ext uri="{BB962C8B-B14F-4D97-AF65-F5344CB8AC3E}">
        <p14:creationId xmlns:p14="http://schemas.microsoft.com/office/powerpoint/2010/main" val="2158248022"/>
      </p:ext>
    </p:extLst>
  </p:cSld>
  <p:clrMapOvr>
    <a:masterClrMapping/>
  </p:clrMapOvr>
  <mc:AlternateContent xmlns:mc="http://schemas.openxmlformats.org/markup-compatibility/2006" xmlns:p14="http://schemas.microsoft.com/office/powerpoint/2010/main">
    <mc:Choice Requires="p14">
      <p:transition spd="slow" p14:dur="2000" advClick="0" advTm="14000"/>
    </mc:Choice>
    <mc:Fallback xmlns="">
      <p:transition spd="slow" advClick="0" advTm="1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1000" fill="hold"/>
                                        <p:tgtEl>
                                          <p:spTgt spid="12"/>
                                        </p:tgtEl>
                                        <p:attrNameLst>
                                          <p:attrName>ppt_w</p:attrName>
                                        </p:attrNameLst>
                                      </p:cBhvr>
                                      <p:tavLst>
                                        <p:tav tm="0">
                                          <p:val>
                                            <p:fltVal val="0"/>
                                          </p:val>
                                        </p:tav>
                                        <p:tav tm="100000">
                                          <p:val>
                                            <p:strVal val="#ppt_w"/>
                                          </p:val>
                                        </p:tav>
                                      </p:tavLst>
                                    </p:anim>
                                    <p:anim calcmode="lin" valueType="num">
                                      <p:cBhvr>
                                        <p:cTn id="24" dur="1000" fill="hold"/>
                                        <p:tgtEl>
                                          <p:spTgt spid="12"/>
                                        </p:tgtEl>
                                        <p:attrNameLst>
                                          <p:attrName>ppt_h</p:attrName>
                                        </p:attrNameLst>
                                      </p:cBhvr>
                                      <p:tavLst>
                                        <p:tav tm="0">
                                          <p:val>
                                            <p:fltVal val="0"/>
                                          </p:val>
                                        </p:tav>
                                        <p:tav tm="100000">
                                          <p:val>
                                            <p:strVal val="#ppt_h"/>
                                          </p:val>
                                        </p:tav>
                                      </p:tavLst>
                                    </p:anim>
                                    <p:anim calcmode="lin" valueType="num">
                                      <p:cBhvr>
                                        <p:cTn id="25" dur="1000" fill="hold"/>
                                        <p:tgtEl>
                                          <p:spTgt spid="12"/>
                                        </p:tgtEl>
                                        <p:attrNameLst>
                                          <p:attrName>style.rotation</p:attrName>
                                        </p:attrNameLst>
                                      </p:cBhvr>
                                      <p:tavLst>
                                        <p:tav tm="0">
                                          <p:val>
                                            <p:fltVal val="90"/>
                                          </p:val>
                                        </p:tav>
                                        <p:tav tm="100000">
                                          <p:val>
                                            <p:fltVal val="0"/>
                                          </p:val>
                                        </p:tav>
                                      </p:tavLst>
                                    </p:anim>
                                    <p:animEffect transition="in" filter="fade">
                                      <p:cBhvr>
                                        <p:cTn id="26" dur="10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anim calcmode="lin" valueType="num">
                                      <p:cBhvr>
                                        <p:cTn id="32" dur="2000" fill="hold"/>
                                        <p:tgtEl>
                                          <p:spTgt spid="6"/>
                                        </p:tgtEl>
                                        <p:attrNameLst>
                                          <p:attrName>ppt_w</p:attrName>
                                        </p:attrNameLst>
                                      </p:cBhvr>
                                      <p:tavLst>
                                        <p:tav tm="0" fmla="#ppt_w*sin(2.5*pi*$)">
                                          <p:val>
                                            <p:fltVal val="0"/>
                                          </p:val>
                                        </p:tav>
                                        <p:tav tm="100000">
                                          <p:val>
                                            <p:fltVal val="1"/>
                                          </p:val>
                                        </p:tav>
                                      </p:tavLst>
                                    </p:anim>
                                    <p:anim calcmode="lin" valueType="num">
                                      <p:cBhvr>
                                        <p:cTn id="33"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14183</TotalTime>
  <Words>303</Words>
  <Application>Microsoft Office PowerPoint</Application>
  <PresentationFormat>Widescreen</PresentationFormat>
  <Paragraphs>33</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Arial</vt:lpstr>
      <vt:lpstr>Century Gothic</vt:lpstr>
      <vt:lpstr>Jumble</vt:lpstr>
      <vt:lpstr>Neue Haas Grotesk Text Pro</vt:lpstr>
      <vt:lpstr>VanillaVTI</vt:lpstr>
      <vt:lpstr>"Groovy tunes, non-stop energy, and music that will get you on your feet! 🎸✨ Experience the ultimate 60s and early 70s musical throwback!" </vt:lpstr>
      <vt:lpstr>The Boomers Experience: A High-Energy Sonic Time Machine</vt:lpstr>
      <vt:lpstr>  Bob Cary  Lead Vocals Acoustic Guitar</vt:lpstr>
      <vt:lpstr>Meet the Boomers</vt:lpstr>
      <vt:lpstr>  Gordon Flash   Keyboard Vocals</vt:lpstr>
      <vt:lpstr>Meet the Boomers </vt:lpstr>
      <vt:lpstr>Meet the Boomers </vt:lpstr>
      <vt:lpstr>Meet the Boomers </vt:lpstr>
      <vt:lpstr>PowerPoint Presentation</vt:lpstr>
      <vt:lpstr>PowerPoint Presentation</vt:lpstr>
    </vt:vector>
  </TitlesOfParts>
  <Company>School District of Manatee County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Bohlmann, Tracy</dc:creator>
  <cp:lastModifiedBy>Bohlmann, Tracy</cp:lastModifiedBy>
  <cp:revision>2</cp:revision>
  <dcterms:created xsi:type="dcterms:W3CDTF">2026-07-15T19:06:26Z</dcterms:created>
  <dcterms:modified xsi:type="dcterms:W3CDTF">2026-07-28T00:45:06Z</dcterms:modified>
</cp:coreProperties>
</file>